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22"/>
  </p:notesMasterIdLst>
  <p:handoutMasterIdLst>
    <p:handoutMasterId r:id="rId23"/>
  </p:handoutMasterIdLst>
  <p:sldIdLst>
    <p:sldId id="496" r:id="rId5"/>
    <p:sldId id="497" r:id="rId6"/>
    <p:sldId id="498" r:id="rId7"/>
    <p:sldId id="499" r:id="rId8"/>
    <p:sldId id="502" r:id="rId9"/>
    <p:sldId id="507" r:id="rId10"/>
    <p:sldId id="508" r:id="rId11"/>
    <p:sldId id="513" r:id="rId12"/>
    <p:sldId id="510" r:id="rId13"/>
    <p:sldId id="511" r:id="rId14"/>
    <p:sldId id="512" r:id="rId15"/>
    <p:sldId id="516" r:id="rId16"/>
    <p:sldId id="514" r:id="rId17"/>
    <p:sldId id="515" r:id="rId18"/>
    <p:sldId id="500" r:id="rId19"/>
    <p:sldId id="505" r:id="rId20"/>
    <p:sldId id="50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2" d="100"/>
          <a:sy n="82" d="100"/>
        </p:scale>
        <p:origin x="720" y="72"/>
      </p:cViewPr>
      <p:guideLst>
        <p:guide orient="horz" pos="1968"/>
        <p:guide pos="3840"/>
      </p:guideLst>
    </p:cSldViewPr>
  </p:slideViewPr>
  <p:notesTextViewPr>
    <p:cViewPr>
      <p:scale>
        <a:sx n="1" d="1"/>
        <a:sy n="1" d="1"/>
      </p:scale>
      <p:origin x="0" y="0"/>
    </p:cViewPr>
  </p:notesTextViewPr>
  <p:notesViewPr>
    <p:cSldViewPr snapToGrid="0">
      <p:cViewPr varScale="1">
        <p:scale>
          <a:sx n="60" d="100"/>
          <a:sy n="60" d="100"/>
        </p:scale>
        <p:origin x="2333"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A846BE-51A9-4BA7-9258-ECFAE05E7F40}" type="doc">
      <dgm:prSet loTypeId="urn:microsoft.com/office/officeart/2016/7/layout/LinearArrowProcessNumbered#1" loCatId="process" qsTypeId="urn:microsoft.com/office/officeart/2005/8/quickstyle/simple1" qsCatId="simple" csTypeId="urn:microsoft.com/office/officeart/2005/8/colors/accent1_2" csCatId="accent1" phldr="1"/>
      <dgm:spPr/>
      <dgm:t>
        <a:bodyPr/>
        <a:lstStyle/>
        <a:p>
          <a:endParaRPr lang="en-US"/>
        </a:p>
      </dgm:t>
    </dgm:pt>
    <dgm:pt modelId="{D841507B-447A-43E4-A67A-78917CB1FB25}">
      <dgm:prSet custT="1"/>
      <dgm:spPr/>
      <dgm:t>
        <a:bodyPr/>
        <a:lstStyle/>
        <a:p>
          <a:r>
            <a:rPr lang="en-US" sz="1600" b="0" i="0" u="none" dirty="0"/>
            <a:t>Create a branch:</a:t>
          </a:r>
          <a:br>
            <a:rPr lang="en-US" sz="1600" b="0" i="0" u="none" dirty="0"/>
          </a:br>
          <a:r>
            <a:rPr lang="en-US" sz="1600" b="0" i="0" u="none" dirty="0"/>
            <a:t>Create a branch with a short and descriptive name. By creating a branch, you create a space to work without affecting the default branch. Additionally, you give your collaborators a chance to review your work</a:t>
          </a:r>
        </a:p>
        <a:p>
          <a:endParaRPr lang="en-US" sz="1600" b="0" i="0" u="none" dirty="0"/>
        </a:p>
      </dgm:t>
    </dgm:pt>
    <dgm:pt modelId="{09ECAFD9-77B4-411E-A0C6-BD2718D2ED19}" type="parTrans" cxnId="{89F99CCE-DD31-45EB-8368-0C474560C17C}">
      <dgm:prSet/>
      <dgm:spPr/>
      <dgm:t>
        <a:bodyPr/>
        <a:lstStyle/>
        <a:p>
          <a:endParaRPr lang="en-US"/>
        </a:p>
      </dgm:t>
    </dgm:pt>
    <dgm:pt modelId="{8A56963F-9458-4CF1-BA11-F6B59F6693C3}" type="sibTrans" cxnId="{89F99CCE-DD31-45EB-8368-0C474560C17C}">
      <dgm:prSet phldrT="1" phldr="0"/>
      <dgm:spPr/>
      <dgm:t>
        <a:bodyPr/>
        <a:lstStyle/>
        <a:p>
          <a:r>
            <a:rPr lang="en-US"/>
            <a:t>1</a:t>
          </a:r>
          <a:endParaRPr lang="en-US" dirty="0"/>
        </a:p>
      </dgm:t>
    </dgm:pt>
    <dgm:pt modelId="{AA8D6E5D-2291-4551-826E-2E8CD77EBBCD}">
      <dgm:prSet custT="1"/>
      <dgm:spPr/>
      <dgm:t>
        <a:bodyPr/>
        <a:lstStyle/>
        <a:p>
          <a:pPr rtl="0"/>
          <a:r>
            <a:rPr lang="en-US" sz="1600" b="0" i="0" u="none" dirty="0"/>
            <a:t>Make changes:</a:t>
          </a:r>
          <a:br>
            <a:rPr lang="en-US" sz="1600" b="0" i="0" u="none" dirty="0"/>
          </a:br>
          <a:r>
            <a:rPr lang="en-US" sz="1600" dirty="0"/>
            <a:t>On your branch, make changes to the repository. Your branch is a safe place to make changes. If you make a mistake, you can revert your changes or push additional changes to fix it. Add, commit (with a meaningful comment) and push your changes. </a:t>
          </a:r>
          <a:br>
            <a:rPr lang="en-US" sz="1600" dirty="0"/>
          </a:br>
          <a:r>
            <a:rPr lang="en-US" sz="1600" dirty="0"/>
            <a:t>Repeat until finish</a:t>
          </a:r>
        </a:p>
      </dgm:t>
    </dgm:pt>
    <dgm:pt modelId="{8108D565-E010-4B90-8EC9-E6472FDB3D6F}" type="parTrans" cxnId="{55EAF420-E592-4A82-A62F-9D8CCEB249F3}">
      <dgm:prSet/>
      <dgm:spPr/>
      <dgm:t>
        <a:bodyPr/>
        <a:lstStyle/>
        <a:p>
          <a:endParaRPr lang="en-US"/>
        </a:p>
      </dgm:t>
    </dgm:pt>
    <dgm:pt modelId="{6D5F5307-B9A3-4224-A52C-70B5D7E58E7C}" type="sibTrans" cxnId="{55EAF420-E592-4A82-A62F-9D8CCEB249F3}">
      <dgm:prSet phldrT="2" phldr="0"/>
      <dgm:spPr/>
      <dgm:t>
        <a:bodyPr/>
        <a:lstStyle/>
        <a:p>
          <a:r>
            <a:rPr lang="en-US"/>
            <a:t>2</a:t>
          </a:r>
          <a:endParaRPr lang="en-US" dirty="0"/>
        </a:p>
      </dgm:t>
    </dgm:pt>
    <dgm:pt modelId="{BA0D1191-41B5-4E4E-98CA-BB121638FA27}">
      <dgm:prSet custT="1"/>
      <dgm:spPr/>
      <dgm:t>
        <a:bodyPr/>
        <a:lstStyle/>
        <a:p>
          <a:r>
            <a:rPr lang="en-US" sz="1600" b="0" i="0" u="none" dirty="0"/>
            <a:t>Create a PR (pull request):</a:t>
          </a:r>
          <a:br>
            <a:rPr lang="en-US" sz="1600" b="0" i="0" u="none" dirty="0"/>
          </a:br>
          <a:r>
            <a:rPr lang="en-US" sz="1600" b="0" i="0" u="none" dirty="0"/>
            <a:t>Create a PR to ask for your collaborators for feedback. You can also require an approving review before PR can be merged. If you want it to be quick, you can mark it as draft. PR includes summary, the problem it solves, images, tables and even linked issues</a:t>
          </a:r>
          <a:endParaRPr lang="en-US" sz="1600" dirty="0"/>
        </a:p>
      </dgm:t>
    </dgm:pt>
    <dgm:pt modelId="{BF60A160-E127-4E75-A05F-AE196FFF76E3}" type="parTrans" cxnId="{11BC0A66-4F6B-4022-AC12-122A0951BEB5}">
      <dgm:prSet/>
      <dgm:spPr/>
      <dgm:t>
        <a:bodyPr/>
        <a:lstStyle/>
        <a:p>
          <a:endParaRPr lang="en-US"/>
        </a:p>
      </dgm:t>
    </dgm:pt>
    <dgm:pt modelId="{43A04663-B22C-4CA5-9BCF-3B42D70D691D}" type="sibTrans" cxnId="{11BC0A66-4F6B-4022-AC12-122A0951BEB5}">
      <dgm:prSet phldrT="3" phldr="0"/>
      <dgm:spPr/>
      <dgm:t>
        <a:bodyPr/>
        <a:lstStyle/>
        <a:p>
          <a:r>
            <a:rPr lang="en-US"/>
            <a:t>3</a:t>
          </a:r>
          <a:endParaRPr lang="en-US" dirty="0"/>
        </a:p>
      </dgm:t>
    </dgm:pt>
    <dgm:pt modelId="{55AD6682-19A1-4F15-920E-E13D92EB312E}">
      <dgm:prSet custT="1"/>
      <dgm:spPr/>
      <dgm:t>
        <a:bodyPr/>
        <a:lstStyle/>
        <a:p>
          <a:r>
            <a:rPr lang="en-US" sz="1600" b="0" i="0" u="none" dirty="0"/>
            <a:t>Address review comments:</a:t>
          </a:r>
          <a:br>
            <a:rPr lang="en-US" sz="1600" b="0" i="0" u="none" dirty="0"/>
          </a:br>
          <a:r>
            <a:rPr lang="en-US" sz="1600" b="0" i="0" dirty="0"/>
            <a:t>Reviewers should leave questions, comments, and suggestions. You can continue to commit and push changes in response to the reviews. Your pull request will update automatically</a:t>
          </a:r>
          <a:endParaRPr lang="en-US" sz="1600" dirty="0"/>
        </a:p>
      </dgm:t>
    </dgm:pt>
    <dgm:pt modelId="{0A1EE536-D200-411C-8FD0-7F23E7109629}" type="parTrans" cxnId="{522DD16F-B30D-40BA-AA70-7667AAFFD0AE}">
      <dgm:prSet/>
      <dgm:spPr/>
      <dgm:t>
        <a:bodyPr/>
        <a:lstStyle/>
        <a:p>
          <a:endParaRPr lang="en-US"/>
        </a:p>
      </dgm:t>
    </dgm:pt>
    <dgm:pt modelId="{6DA0DC7B-EEAC-48D5-8C2F-256705FA5618}" type="sibTrans" cxnId="{522DD16F-B30D-40BA-AA70-7667AAFFD0AE}">
      <dgm:prSet phldrT="4" phldr="0"/>
      <dgm:spPr/>
      <dgm:t>
        <a:bodyPr/>
        <a:lstStyle/>
        <a:p>
          <a:r>
            <a:rPr lang="en-US"/>
            <a:t>4</a:t>
          </a:r>
          <a:endParaRPr lang="en-US" dirty="0"/>
        </a:p>
      </dgm:t>
    </dgm:pt>
    <dgm:pt modelId="{1F20ABF3-642B-4EA2-9497-67153B1D953A}">
      <dgm:prSet custT="1"/>
      <dgm:spPr/>
      <dgm:t>
        <a:bodyPr/>
        <a:lstStyle/>
        <a:p>
          <a:pPr rtl="0"/>
          <a:r>
            <a:rPr lang="en-US" sz="1600" b="0" i="0" u="none" dirty="0"/>
            <a:t>Merge your PR:</a:t>
          </a:r>
          <a:br>
            <a:rPr lang="en-US" sz="1600" b="0" i="0" u="none" dirty="0"/>
          </a:br>
          <a:r>
            <a:rPr lang="en-US" sz="1600" b="0" i="0" dirty="0"/>
            <a:t>Once your pull request is approved, merge your pull request. This will merge your branch to the default branch. GitHub retains the history of comments and commits in the PR to help future contributors understand your changes.</a:t>
          </a:r>
          <a:endParaRPr lang="en-US" sz="1600" dirty="0"/>
        </a:p>
      </dgm:t>
    </dgm:pt>
    <dgm:pt modelId="{FE5BB2D4-8C6C-4733-A4F4-BB908B5819C2}" type="parTrans" cxnId="{EF2C8C7A-25B0-4A45-86CA-AD1B06A26E26}">
      <dgm:prSet/>
      <dgm:spPr/>
      <dgm:t>
        <a:bodyPr/>
        <a:lstStyle/>
        <a:p>
          <a:endParaRPr lang="en-US"/>
        </a:p>
      </dgm:t>
    </dgm:pt>
    <dgm:pt modelId="{AC6DD392-D3D9-41A4-B130-4C271E107B19}" type="sibTrans" cxnId="{EF2C8C7A-25B0-4A45-86CA-AD1B06A26E26}">
      <dgm:prSet phldrT="5" phldr="0"/>
      <dgm:spPr/>
      <dgm:t>
        <a:bodyPr/>
        <a:lstStyle/>
        <a:p>
          <a:r>
            <a:rPr lang="en-US"/>
            <a:t>5</a:t>
          </a:r>
          <a:endParaRPr lang="en-US" dirty="0"/>
        </a:p>
      </dgm:t>
    </dgm:pt>
    <dgm:pt modelId="{FBA82FD9-ACAD-42F2-B95C-2684FCA9148E}">
      <dgm:prSet custT="1"/>
      <dgm:spPr/>
      <dgm:t>
        <a:bodyPr/>
        <a:lstStyle/>
        <a:p>
          <a:pPr rtl="0"/>
          <a:r>
            <a:rPr lang="en-US" sz="1600" dirty="0"/>
            <a:t>Delete your branch:</a:t>
          </a:r>
          <a:br>
            <a:rPr lang="en-US" sz="1600" dirty="0"/>
          </a:br>
          <a:r>
            <a:rPr lang="en-US" sz="1600" b="0" i="0" dirty="0"/>
            <a:t>After you merge your pull request, delete your branch. This indicates that the work on the branch is complete and prevents you or others from accidentally using old branches. </a:t>
          </a:r>
          <a:endParaRPr lang="en-US" sz="1600" dirty="0"/>
        </a:p>
      </dgm:t>
    </dgm:pt>
    <dgm:pt modelId="{5EBAE152-C122-41AB-8E2F-F85920DC6DC1}" type="parTrans" cxnId="{8F6BDCFA-318F-49D0-BD64-6E5ED2A006FA}">
      <dgm:prSet/>
      <dgm:spPr/>
    </dgm:pt>
    <dgm:pt modelId="{4E2D5F38-D7CA-4233-B7D8-FAAF2A23B2A5}" type="sibTrans" cxnId="{8F6BDCFA-318F-49D0-BD64-6E5ED2A006FA}">
      <dgm:prSet phldrT="6" phldr="0"/>
      <dgm:spPr/>
      <dgm:t>
        <a:bodyPr/>
        <a:lstStyle/>
        <a:p>
          <a:r>
            <a:rPr lang="en-US"/>
            <a:t>6</a:t>
          </a:r>
        </a:p>
      </dgm:t>
    </dgm:pt>
    <dgm:pt modelId="{D9938462-A694-4D2B-BC8A-98DD7FFDFAAA}" type="pres">
      <dgm:prSet presAssocID="{98A846BE-51A9-4BA7-9258-ECFAE05E7F40}" presName="linearFlow" presStyleCnt="0">
        <dgm:presLayoutVars>
          <dgm:dir/>
          <dgm:animLvl val="lvl"/>
          <dgm:resizeHandles val="exact"/>
        </dgm:presLayoutVars>
      </dgm:prSet>
      <dgm:spPr/>
    </dgm:pt>
    <dgm:pt modelId="{94FFE4A3-717E-4FA2-B81F-868DE997CB51}" type="pres">
      <dgm:prSet presAssocID="{D841507B-447A-43E4-A67A-78917CB1FB25}" presName="compositeNode" presStyleCnt="0"/>
      <dgm:spPr/>
    </dgm:pt>
    <dgm:pt modelId="{2FD2706E-63BB-4C73-BE4B-EA498188D5A7}" type="pres">
      <dgm:prSet presAssocID="{D841507B-447A-43E4-A67A-78917CB1FB25}" presName="parTx" presStyleLbl="node1" presStyleIdx="0" presStyleCnt="0">
        <dgm:presLayoutVars>
          <dgm:chMax val="0"/>
          <dgm:chPref val="0"/>
          <dgm:bulletEnabled val="1"/>
        </dgm:presLayoutVars>
      </dgm:prSet>
      <dgm:spPr/>
    </dgm:pt>
    <dgm:pt modelId="{E04F5057-2705-42CE-BB13-967212824C65}" type="pres">
      <dgm:prSet presAssocID="{D841507B-447A-43E4-A67A-78917CB1FB25}" presName="parSh" presStyleCnt="0"/>
      <dgm:spPr/>
    </dgm:pt>
    <dgm:pt modelId="{F5142449-10A1-4278-B96C-C4ABAB189E46}" type="pres">
      <dgm:prSet presAssocID="{D841507B-447A-43E4-A67A-78917CB1FB25}" presName="lineNode" presStyleLbl="alignAccFollowNode1" presStyleIdx="0" presStyleCnt="18"/>
      <dgm:spPr/>
    </dgm:pt>
    <dgm:pt modelId="{CB784251-3D1A-453A-AC20-F2E87A36EEF3}" type="pres">
      <dgm:prSet presAssocID="{D841507B-447A-43E4-A67A-78917CB1FB25}" presName="lineArrowNode" presStyleLbl="alignAccFollowNode1" presStyleIdx="1" presStyleCnt="18"/>
      <dgm:spPr/>
    </dgm:pt>
    <dgm:pt modelId="{7D680E2B-37E7-47C5-9407-98DE51395E71}" type="pres">
      <dgm:prSet presAssocID="{8A56963F-9458-4CF1-BA11-F6B59F6693C3}" presName="sibTransNodeCircle" presStyleLbl="alignNode1" presStyleIdx="0" presStyleCnt="6" custScaleX="100000">
        <dgm:presLayoutVars>
          <dgm:chMax val="0"/>
          <dgm:bulletEnabled/>
        </dgm:presLayoutVars>
      </dgm:prSet>
      <dgm:spPr/>
    </dgm:pt>
    <dgm:pt modelId="{46F5A849-A405-4ECF-B3E1-1F0C28282973}" type="pres">
      <dgm:prSet presAssocID="{8A56963F-9458-4CF1-BA11-F6B59F6693C3}" presName="spacerBetweenCircleAndCallout" presStyleCnt="0">
        <dgm:presLayoutVars/>
      </dgm:prSet>
      <dgm:spPr/>
    </dgm:pt>
    <dgm:pt modelId="{2D736B05-B42D-46EA-852B-C2BFDDD5591E}" type="pres">
      <dgm:prSet presAssocID="{D841507B-447A-43E4-A67A-78917CB1FB25}" presName="nodeText" presStyleLbl="alignAccFollowNode1" presStyleIdx="2" presStyleCnt="18">
        <dgm:presLayoutVars>
          <dgm:bulletEnabled val="1"/>
        </dgm:presLayoutVars>
      </dgm:prSet>
      <dgm:spPr/>
    </dgm:pt>
    <dgm:pt modelId="{EC099AD6-5E45-4621-B76A-90EC2958EE47}" type="pres">
      <dgm:prSet presAssocID="{8A56963F-9458-4CF1-BA11-F6B59F6693C3}" presName="sibTransComposite" presStyleCnt="0"/>
      <dgm:spPr/>
    </dgm:pt>
    <dgm:pt modelId="{96C906A6-4FF4-454D-9D77-308711C77F14}" type="pres">
      <dgm:prSet presAssocID="{AA8D6E5D-2291-4551-826E-2E8CD77EBBCD}" presName="compositeNode" presStyleCnt="0"/>
      <dgm:spPr/>
    </dgm:pt>
    <dgm:pt modelId="{B9B0B242-87C5-42E1-A677-9D146A6D3C47}" type="pres">
      <dgm:prSet presAssocID="{AA8D6E5D-2291-4551-826E-2E8CD77EBBCD}" presName="parTx" presStyleLbl="node1" presStyleIdx="0" presStyleCnt="0">
        <dgm:presLayoutVars>
          <dgm:chMax val="0"/>
          <dgm:chPref val="0"/>
          <dgm:bulletEnabled val="1"/>
        </dgm:presLayoutVars>
      </dgm:prSet>
      <dgm:spPr/>
    </dgm:pt>
    <dgm:pt modelId="{7543640C-A0F3-4583-A402-6BC392A285F8}" type="pres">
      <dgm:prSet presAssocID="{AA8D6E5D-2291-4551-826E-2E8CD77EBBCD}" presName="parSh" presStyleCnt="0"/>
      <dgm:spPr/>
    </dgm:pt>
    <dgm:pt modelId="{69403660-B91F-4F31-9188-E4F56CDF83C4}" type="pres">
      <dgm:prSet presAssocID="{AA8D6E5D-2291-4551-826E-2E8CD77EBBCD}" presName="lineNode" presStyleLbl="alignAccFollowNode1" presStyleIdx="3" presStyleCnt="18"/>
      <dgm:spPr/>
    </dgm:pt>
    <dgm:pt modelId="{443C13A9-1FDD-4FC4-A337-CF907FF0D233}" type="pres">
      <dgm:prSet presAssocID="{AA8D6E5D-2291-4551-826E-2E8CD77EBBCD}" presName="lineArrowNode" presStyleLbl="alignAccFollowNode1" presStyleIdx="4" presStyleCnt="18"/>
      <dgm:spPr/>
    </dgm:pt>
    <dgm:pt modelId="{2E0F8023-7BBB-4718-BC8F-AC65EE454DC6}" type="pres">
      <dgm:prSet presAssocID="{6D5F5307-B9A3-4224-A52C-70B5D7E58E7C}" presName="sibTransNodeCircle" presStyleLbl="alignNode1" presStyleIdx="1" presStyleCnt="6">
        <dgm:presLayoutVars>
          <dgm:chMax val="0"/>
          <dgm:bulletEnabled/>
        </dgm:presLayoutVars>
      </dgm:prSet>
      <dgm:spPr/>
    </dgm:pt>
    <dgm:pt modelId="{5704A3ED-FA26-4408-8C85-B51BD14774E8}" type="pres">
      <dgm:prSet presAssocID="{6D5F5307-B9A3-4224-A52C-70B5D7E58E7C}" presName="spacerBetweenCircleAndCallout" presStyleCnt="0">
        <dgm:presLayoutVars/>
      </dgm:prSet>
      <dgm:spPr/>
    </dgm:pt>
    <dgm:pt modelId="{C988C04E-40E3-4D68-BF18-66EFFEEF4EB2}" type="pres">
      <dgm:prSet presAssocID="{AA8D6E5D-2291-4551-826E-2E8CD77EBBCD}" presName="nodeText" presStyleLbl="alignAccFollowNode1" presStyleIdx="5" presStyleCnt="18">
        <dgm:presLayoutVars>
          <dgm:bulletEnabled val="1"/>
        </dgm:presLayoutVars>
      </dgm:prSet>
      <dgm:spPr/>
    </dgm:pt>
    <dgm:pt modelId="{B6BBB860-34CE-4234-8D3B-BDBD461D22B0}" type="pres">
      <dgm:prSet presAssocID="{6D5F5307-B9A3-4224-A52C-70B5D7E58E7C}" presName="sibTransComposite" presStyleCnt="0"/>
      <dgm:spPr/>
    </dgm:pt>
    <dgm:pt modelId="{95226D6D-DC9D-43A5-AC93-827EFF228E2A}" type="pres">
      <dgm:prSet presAssocID="{BA0D1191-41B5-4E4E-98CA-BB121638FA27}" presName="compositeNode" presStyleCnt="0"/>
      <dgm:spPr/>
    </dgm:pt>
    <dgm:pt modelId="{E45CD75C-64D3-49E1-90AB-5C892F1B60BB}" type="pres">
      <dgm:prSet presAssocID="{BA0D1191-41B5-4E4E-98CA-BB121638FA27}" presName="parTx" presStyleLbl="node1" presStyleIdx="0" presStyleCnt="0">
        <dgm:presLayoutVars>
          <dgm:chMax val="0"/>
          <dgm:chPref val="0"/>
          <dgm:bulletEnabled val="1"/>
        </dgm:presLayoutVars>
      </dgm:prSet>
      <dgm:spPr/>
    </dgm:pt>
    <dgm:pt modelId="{FEA17D8B-7307-4AC1-BA3A-35C631CF2D8B}" type="pres">
      <dgm:prSet presAssocID="{BA0D1191-41B5-4E4E-98CA-BB121638FA27}" presName="parSh" presStyleCnt="0"/>
      <dgm:spPr/>
    </dgm:pt>
    <dgm:pt modelId="{E6547311-AF0E-4FCF-BDD0-47989B866E24}" type="pres">
      <dgm:prSet presAssocID="{BA0D1191-41B5-4E4E-98CA-BB121638FA27}" presName="lineNode" presStyleLbl="alignAccFollowNode1" presStyleIdx="6" presStyleCnt="18"/>
      <dgm:spPr/>
    </dgm:pt>
    <dgm:pt modelId="{AE6DFE2B-B7F2-4F30-B659-B552E321FADD}" type="pres">
      <dgm:prSet presAssocID="{BA0D1191-41B5-4E4E-98CA-BB121638FA27}" presName="lineArrowNode" presStyleLbl="alignAccFollowNode1" presStyleIdx="7" presStyleCnt="18"/>
      <dgm:spPr/>
    </dgm:pt>
    <dgm:pt modelId="{5245C8DA-1E76-407A-B430-701BCCF29F00}" type="pres">
      <dgm:prSet presAssocID="{43A04663-B22C-4CA5-9BCF-3B42D70D691D}" presName="sibTransNodeCircle" presStyleLbl="alignNode1" presStyleIdx="2" presStyleCnt="6">
        <dgm:presLayoutVars>
          <dgm:chMax val="0"/>
          <dgm:bulletEnabled/>
        </dgm:presLayoutVars>
      </dgm:prSet>
      <dgm:spPr/>
    </dgm:pt>
    <dgm:pt modelId="{8D76F590-811B-447B-8CED-7534489F45EC}" type="pres">
      <dgm:prSet presAssocID="{43A04663-B22C-4CA5-9BCF-3B42D70D691D}" presName="spacerBetweenCircleAndCallout" presStyleCnt="0">
        <dgm:presLayoutVars/>
      </dgm:prSet>
      <dgm:spPr/>
    </dgm:pt>
    <dgm:pt modelId="{D997FB1E-CF8D-4F5C-9E93-059F85035C01}" type="pres">
      <dgm:prSet presAssocID="{BA0D1191-41B5-4E4E-98CA-BB121638FA27}" presName="nodeText" presStyleLbl="alignAccFollowNode1" presStyleIdx="8" presStyleCnt="18">
        <dgm:presLayoutVars>
          <dgm:bulletEnabled val="1"/>
        </dgm:presLayoutVars>
      </dgm:prSet>
      <dgm:spPr/>
    </dgm:pt>
    <dgm:pt modelId="{5BD921B9-FF63-486B-BBF5-5535F2AA32B5}" type="pres">
      <dgm:prSet presAssocID="{43A04663-B22C-4CA5-9BCF-3B42D70D691D}" presName="sibTransComposite" presStyleCnt="0"/>
      <dgm:spPr/>
    </dgm:pt>
    <dgm:pt modelId="{F093D1EA-1E4B-4611-A553-45F589D6189E}" type="pres">
      <dgm:prSet presAssocID="{55AD6682-19A1-4F15-920E-E13D92EB312E}" presName="compositeNode" presStyleCnt="0"/>
      <dgm:spPr/>
    </dgm:pt>
    <dgm:pt modelId="{200EAA04-D9FF-4E34-8629-9FF0013CAD96}" type="pres">
      <dgm:prSet presAssocID="{55AD6682-19A1-4F15-920E-E13D92EB312E}" presName="parTx" presStyleLbl="node1" presStyleIdx="0" presStyleCnt="0">
        <dgm:presLayoutVars>
          <dgm:chMax val="0"/>
          <dgm:chPref val="0"/>
          <dgm:bulletEnabled val="1"/>
        </dgm:presLayoutVars>
      </dgm:prSet>
      <dgm:spPr/>
    </dgm:pt>
    <dgm:pt modelId="{311144D1-3BA2-4573-AB3C-C1D2F0AEE5A2}" type="pres">
      <dgm:prSet presAssocID="{55AD6682-19A1-4F15-920E-E13D92EB312E}" presName="parSh" presStyleCnt="0"/>
      <dgm:spPr/>
    </dgm:pt>
    <dgm:pt modelId="{B301E9C0-66A8-4889-AB14-A827A90B7730}" type="pres">
      <dgm:prSet presAssocID="{55AD6682-19A1-4F15-920E-E13D92EB312E}" presName="lineNode" presStyleLbl="alignAccFollowNode1" presStyleIdx="9" presStyleCnt="18"/>
      <dgm:spPr/>
    </dgm:pt>
    <dgm:pt modelId="{C520B667-F0A6-4456-B459-83C4807E6047}" type="pres">
      <dgm:prSet presAssocID="{55AD6682-19A1-4F15-920E-E13D92EB312E}" presName="lineArrowNode" presStyleLbl="alignAccFollowNode1" presStyleIdx="10" presStyleCnt="18"/>
      <dgm:spPr/>
    </dgm:pt>
    <dgm:pt modelId="{ADD1CCE4-82A5-468F-8BC5-15D0185DBB4E}" type="pres">
      <dgm:prSet presAssocID="{6DA0DC7B-EEAC-48D5-8C2F-256705FA5618}" presName="sibTransNodeCircle" presStyleLbl="alignNode1" presStyleIdx="3" presStyleCnt="6">
        <dgm:presLayoutVars>
          <dgm:chMax val="0"/>
          <dgm:bulletEnabled/>
        </dgm:presLayoutVars>
      </dgm:prSet>
      <dgm:spPr/>
    </dgm:pt>
    <dgm:pt modelId="{C251040B-EE34-45B4-9F5D-BC733169E090}" type="pres">
      <dgm:prSet presAssocID="{6DA0DC7B-EEAC-48D5-8C2F-256705FA5618}" presName="spacerBetweenCircleAndCallout" presStyleCnt="0">
        <dgm:presLayoutVars/>
      </dgm:prSet>
      <dgm:spPr/>
    </dgm:pt>
    <dgm:pt modelId="{12E9BEA5-B7F5-4B40-9B17-6A733AF73901}" type="pres">
      <dgm:prSet presAssocID="{55AD6682-19A1-4F15-920E-E13D92EB312E}" presName="nodeText" presStyleLbl="alignAccFollowNode1" presStyleIdx="11" presStyleCnt="18">
        <dgm:presLayoutVars>
          <dgm:bulletEnabled val="1"/>
        </dgm:presLayoutVars>
      </dgm:prSet>
      <dgm:spPr/>
    </dgm:pt>
    <dgm:pt modelId="{35E6EF17-E484-4B06-BD04-1114BDD6AE49}" type="pres">
      <dgm:prSet presAssocID="{6DA0DC7B-EEAC-48D5-8C2F-256705FA5618}" presName="sibTransComposite" presStyleCnt="0"/>
      <dgm:spPr/>
    </dgm:pt>
    <dgm:pt modelId="{F191E6AC-D335-43FD-9BCC-B6410C726B8A}" type="pres">
      <dgm:prSet presAssocID="{1F20ABF3-642B-4EA2-9497-67153B1D953A}" presName="compositeNode" presStyleCnt="0"/>
      <dgm:spPr/>
    </dgm:pt>
    <dgm:pt modelId="{691B272D-AEC8-430E-936D-2AB0A64D72AE}" type="pres">
      <dgm:prSet presAssocID="{1F20ABF3-642B-4EA2-9497-67153B1D953A}" presName="parTx" presStyleLbl="node1" presStyleIdx="0" presStyleCnt="0">
        <dgm:presLayoutVars>
          <dgm:chMax val="0"/>
          <dgm:chPref val="0"/>
          <dgm:bulletEnabled val="1"/>
        </dgm:presLayoutVars>
      </dgm:prSet>
      <dgm:spPr/>
    </dgm:pt>
    <dgm:pt modelId="{00E7883D-13E0-419A-8CB6-169DF9386E10}" type="pres">
      <dgm:prSet presAssocID="{1F20ABF3-642B-4EA2-9497-67153B1D953A}" presName="parSh" presStyleCnt="0"/>
      <dgm:spPr/>
    </dgm:pt>
    <dgm:pt modelId="{98FC13F5-E633-4E1D-AC5F-6F956633F8CC}" type="pres">
      <dgm:prSet presAssocID="{1F20ABF3-642B-4EA2-9497-67153B1D953A}" presName="lineNode" presStyleLbl="alignAccFollowNode1" presStyleIdx="12" presStyleCnt="18"/>
      <dgm:spPr/>
    </dgm:pt>
    <dgm:pt modelId="{852C83FD-BB6A-41CB-BDAC-26661C8025B8}" type="pres">
      <dgm:prSet presAssocID="{1F20ABF3-642B-4EA2-9497-67153B1D953A}" presName="lineArrowNode" presStyleLbl="alignAccFollowNode1" presStyleIdx="13" presStyleCnt="18"/>
      <dgm:spPr/>
    </dgm:pt>
    <dgm:pt modelId="{A40815D7-3BD6-44D4-A32A-A6FD819154DF}" type="pres">
      <dgm:prSet presAssocID="{AC6DD392-D3D9-41A4-B130-4C271E107B19}" presName="sibTransNodeCircle" presStyleLbl="alignNode1" presStyleIdx="4" presStyleCnt="6">
        <dgm:presLayoutVars>
          <dgm:chMax val="0"/>
          <dgm:bulletEnabled/>
        </dgm:presLayoutVars>
      </dgm:prSet>
      <dgm:spPr/>
    </dgm:pt>
    <dgm:pt modelId="{13747DFA-6414-464B-A499-B8238DDAD9A2}" type="pres">
      <dgm:prSet presAssocID="{AC6DD392-D3D9-41A4-B130-4C271E107B19}" presName="spacerBetweenCircleAndCallout" presStyleCnt="0">
        <dgm:presLayoutVars/>
      </dgm:prSet>
      <dgm:spPr/>
    </dgm:pt>
    <dgm:pt modelId="{B116FA97-1FAE-40A9-8C85-DB8F4C91EF7C}" type="pres">
      <dgm:prSet presAssocID="{1F20ABF3-642B-4EA2-9497-67153B1D953A}" presName="nodeText" presStyleLbl="alignAccFollowNode1" presStyleIdx="14" presStyleCnt="18">
        <dgm:presLayoutVars>
          <dgm:bulletEnabled val="1"/>
        </dgm:presLayoutVars>
      </dgm:prSet>
      <dgm:spPr/>
    </dgm:pt>
    <dgm:pt modelId="{A4F6EE13-782C-4F49-A362-14CCA2317004}" type="pres">
      <dgm:prSet presAssocID="{AC6DD392-D3D9-41A4-B130-4C271E107B19}" presName="sibTransComposite" presStyleCnt="0"/>
      <dgm:spPr/>
    </dgm:pt>
    <dgm:pt modelId="{50AF0038-0052-4352-9E27-236ACC35FA32}" type="pres">
      <dgm:prSet presAssocID="{FBA82FD9-ACAD-42F2-B95C-2684FCA9148E}" presName="compositeNode" presStyleCnt="0"/>
      <dgm:spPr/>
    </dgm:pt>
    <dgm:pt modelId="{8F1A40DD-060A-4001-B71B-AE4C3E31FE2C}" type="pres">
      <dgm:prSet presAssocID="{FBA82FD9-ACAD-42F2-B95C-2684FCA9148E}" presName="parTx" presStyleLbl="node1" presStyleIdx="0" presStyleCnt="0">
        <dgm:presLayoutVars>
          <dgm:chMax val="0"/>
          <dgm:chPref val="0"/>
          <dgm:bulletEnabled val="1"/>
        </dgm:presLayoutVars>
      </dgm:prSet>
      <dgm:spPr/>
    </dgm:pt>
    <dgm:pt modelId="{76D00466-9399-4B44-BD01-CE7E443F7533}" type="pres">
      <dgm:prSet presAssocID="{FBA82FD9-ACAD-42F2-B95C-2684FCA9148E}" presName="parSh" presStyleCnt="0"/>
      <dgm:spPr/>
    </dgm:pt>
    <dgm:pt modelId="{685614DF-906A-4572-BDB3-BCAC9527B184}" type="pres">
      <dgm:prSet presAssocID="{FBA82FD9-ACAD-42F2-B95C-2684FCA9148E}" presName="lineNode" presStyleLbl="alignAccFollowNode1" presStyleIdx="15" presStyleCnt="18"/>
      <dgm:spPr/>
    </dgm:pt>
    <dgm:pt modelId="{9D3DCC97-BEE6-4BE0-A3CF-00101575886F}" type="pres">
      <dgm:prSet presAssocID="{FBA82FD9-ACAD-42F2-B95C-2684FCA9148E}" presName="lineArrowNode" presStyleLbl="alignAccFollowNode1" presStyleIdx="16" presStyleCnt="18"/>
      <dgm:spPr/>
    </dgm:pt>
    <dgm:pt modelId="{8DAD47CB-CB47-4559-A2A9-D5FBE60F8569}" type="pres">
      <dgm:prSet presAssocID="{4E2D5F38-D7CA-4233-B7D8-FAAF2A23B2A5}" presName="sibTransNodeCircle" presStyleLbl="alignNode1" presStyleIdx="5" presStyleCnt="6">
        <dgm:presLayoutVars>
          <dgm:chMax val="0"/>
          <dgm:bulletEnabled/>
        </dgm:presLayoutVars>
      </dgm:prSet>
      <dgm:spPr/>
    </dgm:pt>
    <dgm:pt modelId="{206F8BA0-A5A9-42C9-9315-B75C5772B512}" type="pres">
      <dgm:prSet presAssocID="{4E2D5F38-D7CA-4233-B7D8-FAAF2A23B2A5}" presName="spacerBetweenCircleAndCallout" presStyleCnt="0">
        <dgm:presLayoutVars/>
      </dgm:prSet>
      <dgm:spPr/>
    </dgm:pt>
    <dgm:pt modelId="{9D252CC5-86DB-48C1-82C3-24426664CE7E}" type="pres">
      <dgm:prSet presAssocID="{FBA82FD9-ACAD-42F2-B95C-2684FCA9148E}" presName="nodeText" presStyleLbl="alignAccFollowNode1" presStyleIdx="17" presStyleCnt="18">
        <dgm:presLayoutVars>
          <dgm:bulletEnabled val="1"/>
        </dgm:presLayoutVars>
      </dgm:prSet>
      <dgm:spPr/>
    </dgm:pt>
  </dgm:ptLst>
  <dgm:cxnLst>
    <dgm:cxn modelId="{453ABD19-ABD6-4290-AB1B-484D843A7A6C}" type="presOf" srcId="{8A56963F-9458-4CF1-BA11-F6B59F6693C3}" destId="{7D680E2B-37E7-47C5-9407-98DE51395E71}" srcOrd="0" destOrd="0" presId="urn:microsoft.com/office/officeart/2016/7/layout/LinearArrowProcessNumbered#1"/>
    <dgm:cxn modelId="{55EAF420-E592-4A82-A62F-9D8CCEB249F3}" srcId="{98A846BE-51A9-4BA7-9258-ECFAE05E7F40}" destId="{AA8D6E5D-2291-4551-826E-2E8CD77EBBCD}" srcOrd="1" destOrd="0" parTransId="{8108D565-E010-4B90-8EC9-E6472FDB3D6F}" sibTransId="{6D5F5307-B9A3-4224-A52C-70B5D7E58E7C}"/>
    <dgm:cxn modelId="{221DED21-AA14-474F-9176-EC85D4CE7737}" type="presOf" srcId="{BA0D1191-41B5-4E4E-98CA-BB121638FA27}" destId="{D997FB1E-CF8D-4F5C-9E93-059F85035C01}" srcOrd="0" destOrd="0" presId="urn:microsoft.com/office/officeart/2016/7/layout/LinearArrowProcessNumbered#1"/>
    <dgm:cxn modelId="{11BC0A66-4F6B-4022-AC12-122A0951BEB5}" srcId="{98A846BE-51A9-4BA7-9258-ECFAE05E7F40}" destId="{BA0D1191-41B5-4E4E-98CA-BB121638FA27}" srcOrd="2" destOrd="0" parTransId="{BF60A160-E127-4E75-A05F-AE196FFF76E3}" sibTransId="{43A04663-B22C-4CA5-9BCF-3B42D70D691D}"/>
    <dgm:cxn modelId="{577E866F-4BE4-4BDE-AEC2-040AA5E25698}" type="presOf" srcId="{6DA0DC7B-EEAC-48D5-8C2F-256705FA5618}" destId="{ADD1CCE4-82A5-468F-8BC5-15D0185DBB4E}" srcOrd="0" destOrd="0" presId="urn:microsoft.com/office/officeart/2016/7/layout/LinearArrowProcessNumbered#1"/>
    <dgm:cxn modelId="{522DD16F-B30D-40BA-AA70-7667AAFFD0AE}" srcId="{98A846BE-51A9-4BA7-9258-ECFAE05E7F40}" destId="{55AD6682-19A1-4F15-920E-E13D92EB312E}" srcOrd="3" destOrd="0" parTransId="{0A1EE536-D200-411C-8FD0-7F23E7109629}" sibTransId="{6DA0DC7B-EEAC-48D5-8C2F-256705FA5618}"/>
    <dgm:cxn modelId="{0AC2E275-95C9-495E-A18A-CFCEF45E0CE7}" type="presOf" srcId="{98A846BE-51A9-4BA7-9258-ECFAE05E7F40}" destId="{D9938462-A694-4D2B-BC8A-98DD7FFDFAAA}" srcOrd="0" destOrd="0" presId="urn:microsoft.com/office/officeart/2016/7/layout/LinearArrowProcessNumbered#1"/>
    <dgm:cxn modelId="{75DB4C7A-8DE2-404A-A47B-1B56C8C511A5}" type="presOf" srcId="{43A04663-B22C-4CA5-9BCF-3B42D70D691D}" destId="{5245C8DA-1E76-407A-B430-701BCCF29F00}" srcOrd="0" destOrd="0" presId="urn:microsoft.com/office/officeart/2016/7/layout/LinearArrowProcessNumbered#1"/>
    <dgm:cxn modelId="{EF2C8C7A-25B0-4A45-86CA-AD1B06A26E26}" srcId="{98A846BE-51A9-4BA7-9258-ECFAE05E7F40}" destId="{1F20ABF3-642B-4EA2-9497-67153B1D953A}" srcOrd="4" destOrd="0" parTransId="{FE5BB2D4-8C6C-4733-A4F4-BB908B5819C2}" sibTransId="{AC6DD392-D3D9-41A4-B130-4C271E107B19}"/>
    <dgm:cxn modelId="{D122D99E-A9DF-4DC6-A122-FBB00FD45699}" type="presOf" srcId="{1F20ABF3-642B-4EA2-9497-67153B1D953A}" destId="{B116FA97-1FAE-40A9-8C85-DB8F4C91EF7C}" srcOrd="0" destOrd="0" presId="urn:microsoft.com/office/officeart/2016/7/layout/LinearArrowProcessNumbered#1"/>
    <dgm:cxn modelId="{B440F4A5-682F-4A55-BEA7-C899D1ED6BA2}" type="presOf" srcId="{AC6DD392-D3D9-41A4-B130-4C271E107B19}" destId="{A40815D7-3BD6-44D4-A32A-A6FD819154DF}" srcOrd="0" destOrd="0" presId="urn:microsoft.com/office/officeart/2016/7/layout/LinearArrowProcessNumbered#1"/>
    <dgm:cxn modelId="{5A21D4AF-764A-4E5D-A515-CD7E73A71E25}" type="presOf" srcId="{4E2D5F38-D7CA-4233-B7D8-FAAF2A23B2A5}" destId="{8DAD47CB-CB47-4559-A2A9-D5FBE60F8569}" srcOrd="0" destOrd="0" presId="urn:microsoft.com/office/officeart/2016/7/layout/LinearArrowProcessNumbered#1"/>
    <dgm:cxn modelId="{6C9C37B4-D66D-437A-86ED-3E0E732FD0AA}" type="presOf" srcId="{FBA82FD9-ACAD-42F2-B95C-2684FCA9148E}" destId="{9D252CC5-86DB-48C1-82C3-24426664CE7E}" srcOrd="0" destOrd="0" presId="urn:microsoft.com/office/officeart/2016/7/layout/LinearArrowProcessNumbered#1"/>
    <dgm:cxn modelId="{F1F6B3C2-F9DA-43B0-A5BE-5F333F9A6E1C}" type="presOf" srcId="{AA8D6E5D-2291-4551-826E-2E8CD77EBBCD}" destId="{C988C04E-40E3-4D68-BF18-66EFFEEF4EB2}" srcOrd="0" destOrd="0" presId="urn:microsoft.com/office/officeart/2016/7/layout/LinearArrowProcessNumbered#1"/>
    <dgm:cxn modelId="{328AC9C4-1162-4C74-A205-A907215CB039}" type="presOf" srcId="{55AD6682-19A1-4F15-920E-E13D92EB312E}" destId="{12E9BEA5-B7F5-4B40-9B17-6A733AF73901}" srcOrd="0" destOrd="0" presId="urn:microsoft.com/office/officeart/2016/7/layout/LinearArrowProcessNumbered#1"/>
    <dgm:cxn modelId="{89F99CCE-DD31-45EB-8368-0C474560C17C}" srcId="{98A846BE-51A9-4BA7-9258-ECFAE05E7F40}" destId="{D841507B-447A-43E4-A67A-78917CB1FB25}" srcOrd="0" destOrd="0" parTransId="{09ECAFD9-77B4-411E-A0C6-BD2718D2ED19}" sibTransId="{8A56963F-9458-4CF1-BA11-F6B59F6693C3}"/>
    <dgm:cxn modelId="{27C8DFCE-2304-4C98-B7A0-B706F45D0B6E}" type="presOf" srcId="{6D5F5307-B9A3-4224-A52C-70B5D7E58E7C}" destId="{2E0F8023-7BBB-4718-BC8F-AC65EE454DC6}" srcOrd="0" destOrd="0" presId="urn:microsoft.com/office/officeart/2016/7/layout/LinearArrowProcessNumbered#1"/>
    <dgm:cxn modelId="{A8FDC7DF-7E80-4503-A147-24ECEA22651E}" type="presOf" srcId="{D841507B-447A-43E4-A67A-78917CB1FB25}" destId="{2D736B05-B42D-46EA-852B-C2BFDDD5591E}" srcOrd="0" destOrd="0" presId="urn:microsoft.com/office/officeart/2016/7/layout/LinearArrowProcessNumbered#1"/>
    <dgm:cxn modelId="{8F6BDCFA-318F-49D0-BD64-6E5ED2A006FA}" srcId="{98A846BE-51A9-4BA7-9258-ECFAE05E7F40}" destId="{FBA82FD9-ACAD-42F2-B95C-2684FCA9148E}" srcOrd="5" destOrd="0" parTransId="{5EBAE152-C122-41AB-8E2F-F85920DC6DC1}" sibTransId="{4E2D5F38-D7CA-4233-B7D8-FAAF2A23B2A5}"/>
    <dgm:cxn modelId="{764236C7-84CC-44DA-9A09-B82BA5B7E414}" type="presParOf" srcId="{D9938462-A694-4D2B-BC8A-98DD7FFDFAAA}" destId="{94FFE4A3-717E-4FA2-B81F-868DE997CB51}" srcOrd="0" destOrd="0" presId="urn:microsoft.com/office/officeart/2016/7/layout/LinearArrowProcessNumbered#1"/>
    <dgm:cxn modelId="{F916C50C-A09B-41FD-969A-375D9BC0342F}" type="presParOf" srcId="{94FFE4A3-717E-4FA2-B81F-868DE997CB51}" destId="{2FD2706E-63BB-4C73-BE4B-EA498188D5A7}" srcOrd="0" destOrd="0" presId="urn:microsoft.com/office/officeart/2016/7/layout/LinearArrowProcessNumbered#1"/>
    <dgm:cxn modelId="{4FEA4360-7CC6-41C6-B0E8-45DD99A59659}" type="presParOf" srcId="{94FFE4A3-717E-4FA2-B81F-868DE997CB51}" destId="{E04F5057-2705-42CE-BB13-967212824C65}" srcOrd="1" destOrd="0" presId="urn:microsoft.com/office/officeart/2016/7/layout/LinearArrowProcessNumbered#1"/>
    <dgm:cxn modelId="{3785FDEA-2E5D-4CB9-804F-071F34D09885}" type="presParOf" srcId="{E04F5057-2705-42CE-BB13-967212824C65}" destId="{F5142449-10A1-4278-B96C-C4ABAB189E46}" srcOrd="0" destOrd="0" presId="urn:microsoft.com/office/officeart/2016/7/layout/LinearArrowProcessNumbered#1"/>
    <dgm:cxn modelId="{201C060B-EB05-49B6-B9E5-E0ECA79D5322}" type="presParOf" srcId="{E04F5057-2705-42CE-BB13-967212824C65}" destId="{CB784251-3D1A-453A-AC20-F2E87A36EEF3}" srcOrd="1" destOrd="0" presId="urn:microsoft.com/office/officeart/2016/7/layout/LinearArrowProcessNumbered#1"/>
    <dgm:cxn modelId="{C8F1DE05-DA32-481E-B6BF-3C493CE123B8}" type="presParOf" srcId="{E04F5057-2705-42CE-BB13-967212824C65}" destId="{7D680E2B-37E7-47C5-9407-98DE51395E71}" srcOrd="2" destOrd="0" presId="urn:microsoft.com/office/officeart/2016/7/layout/LinearArrowProcessNumbered#1"/>
    <dgm:cxn modelId="{9378AD9A-10AD-44DC-B8CB-510834A948A0}" type="presParOf" srcId="{E04F5057-2705-42CE-BB13-967212824C65}" destId="{46F5A849-A405-4ECF-B3E1-1F0C28282973}" srcOrd="3" destOrd="0" presId="urn:microsoft.com/office/officeart/2016/7/layout/LinearArrowProcessNumbered#1"/>
    <dgm:cxn modelId="{414E0DBA-FA78-4F7C-A441-DBFD3F1AE47F}" type="presParOf" srcId="{94FFE4A3-717E-4FA2-B81F-868DE997CB51}" destId="{2D736B05-B42D-46EA-852B-C2BFDDD5591E}" srcOrd="2" destOrd="0" presId="urn:microsoft.com/office/officeart/2016/7/layout/LinearArrowProcessNumbered#1"/>
    <dgm:cxn modelId="{F8546444-D1E7-4F48-B60D-651E245F32E4}" type="presParOf" srcId="{D9938462-A694-4D2B-BC8A-98DD7FFDFAAA}" destId="{EC099AD6-5E45-4621-B76A-90EC2958EE47}" srcOrd="1" destOrd="0" presId="urn:microsoft.com/office/officeart/2016/7/layout/LinearArrowProcessNumbered#1"/>
    <dgm:cxn modelId="{F0E3289E-0E27-4001-B4DD-8827C584BE72}" type="presParOf" srcId="{D9938462-A694-4D2B-BC8A-98DD7FFDFAAA}" destId="{96C906A6-4FF4-454D-9D77-308711C77F14}" srcOrd="2" destOrd="0" presId="urn:microsoft.com/office/officeart/2016/7/layout/LinearArrowProcessNumbered#1"/>
    <dgm:cxn modelId="{59CE4EE5-345B-42AC-B4D8-B0CB07F65381}" type="presParOf" srcId="{96C906A6-4FF4-454D-9D77-308711C77F14}" destId="{B9B0B242-87C5-42E1-A677-9D146A6D3C47}" srcOrd="0" destOrd="0" presId="urn:microsoft.com/office/officeart/2016/7/layout/LinearArrowProcessNumbered#1"/>
    <dgm:cxn modelId="{879FF597-6A4B-4AF2-BD78-58ABD5FD75F8}" type="presParOf" srcId="{96C906A6-4FF4-454D-9D77-308711C77F14}" destId="{7543640C-A0F3-4583-A402-6BC392A285F8}" srcOrd="1" destOrd="0" presId="urn:microsoft.com/office/officeart/2016/7/layout/LinearArrowProcessNumbered#1"/>
    <dgm:cxn modelId="{630AB59B-6B05-4C33-B38F-2F80DFE79009}" type="presParOf" srcId="{7543640C-A0F3-4583-A402-6BC392A285F8}" destId="{69403660-B91F-4F31-9188-E4F56CDF83C4}" srcOrd="0" destOrd="0" presId="urn:microsoft.com/office/officeart/2016/7/layout/LinearArrowProcessNumbered#1"/>
    <dgm:cxn modelId="{1C497F94-84D0-4653-B890-5F666F26F0B0}" type="presParOf" srcId="{7543640C-A0F3-4583-A402-6BC392A285F8}" destId="{443C13A9-1FDD-4FC4-A337-CF907FF0D233}" srcOrd="1" destOrd="0" presId="urn:microsoft.com/office/officeart/2016/7/layout/LinearArrowProcessNumbered#1"/>
    <dgm:cxn modelId="{BEE59EE8-88C8-47CC-AA5E-C5CDDFA825BB}" type="presParOf" srcId="{7543640C-A0F3-4583-A402-6BC392A285F8}" destId="{2E0F8023-7BBB-4718-BC8F-AC65EE454DC6}" srcOrd="2" destOrd="0" presId="urn:microsoft.com/office/officeart/2016/7/layout/LinearArrowProcessNumbered#1"/>
    <dgm:cxn modelId="{72395719-C39D-4CFF-A91E-5EDBE7E8EE92}" type="presParOf" srcId="{7543640C-A0F3-4583-A402-6BC392A285F8}" destId="{5704A3ED-FA26-4408-8C85-B51BD14774E8}" srcOrd="3" destOrd="0" presId="urn:microsoft.com/office/officeart/2016/7/layout/LinearArrowProcessNumbered#1"/>
    <dgm:cxn modelId="{082B38AE-05D0-4A0F-8F99-820978A25641}" type="presParOf" srcId="{96C906A6-4FF4-454D-9D77-308711C77F14}" destId="{C988C04E-40E3-4D68-BF18-66EFFEEF4EB2}" srcOrd="2" destOrd="0" presId="urn:microsoft.com/office/officeart/2016/7/layout/LinearArrowProcessNumbered#1"/>
    <dgm:cxn modelId="{ADBDEF19-B637-4A7D-A041-661B34B6DAC3}" type="presParOf" srcId="{D9938462-A694-4D2B-BC8A-98DD7FFDFAAA}" destId="{B6BBB860-34CE-4234-8D3B-BDBD461D22B0}" srcOrd="3" destOrd="0" presId="urn:microsoft.com/office/officeart/2016/7/layout/LinearArrowProcessNumbered#1"/>
    <dgm:cxn modelId="{8F447F70-04A1-4BC9-AA30-09B985C0A12B}" type="presParOf" srcId="{D9938462-A694-4D2B-BC8A-98DD7FFDFAAA}" destId="{95226D6D-DC9D-43A5-AC93-827EFF228E2A}" srcOrd="4" destOrd="0" presId="urn:microsoft.com/office/officeart/2016/7/layout/LinearArrowProcessNumbered#1"/>
    <dgm:cxn modelId="{DA77B396-D37F-4BEE-A2BF-6DC1A169F3AD}" type="presParOf" srcId="{95226D6D-DC9D-43A5-AC93-827EFF228E2A}" destId="{E45CD75C-64D3-49E1-90AB-5C892F1B60BB}" srcOrd="0" destOrd="0" presId="urn:microsoft.com/office/officeart/2016/7/layout/LinearArrowProcessNumbered#1"/>
    <dgm:cxn modelId="{71D9D654-4AF2-4FD6-B673-A3B510CFC2C4}" type="presParOf" srcId="{95226D6D-DC9D-43A5-AC93-827EFF228E2A}" destId="{FEA17D8B-7307-4AC1-BA3A-35C631CF2D8B}" srcOrd="1" destOrd="0" presId="urn:microsoft.com/office/officeart/2016/7/layout/LinearArrowProcessNumbered#1"/>
    <dgm:cxn modelId="{AD56DB09-87F0-42B0-84A3-7BB7809229F3}" type="presParOf" srcId="{FEA17D8B-7307-4AC1-BA3A-35C631CF2D8B}" destId="{E6547311-AF0E-4FCF-BDD0-47989B866E24}" srcOrd="0" destOrd="0" presId="urn:microsoft.com/office/officeart/2016/7/layout/LinearArrowProcessNumbered#1"/>
    <dgm:cxn modelId="{1F1A5182-9619-4798-9CAF-D53A90DEA34D}" type="presParOf" srcId="{FEA17D8B-7307-4AC1-BA3A-35C631CF2D8B}" destId="{AE6DFE2B-B7F2-4F30-B659-B552E321FADD}" srcOrd="1" destOrd="0" presId="urn:microsoft.com/office/officeart/2016/7/layout/LinearArrowProcessNumbered#1"/>
    <dgm:cxn modelId="{E516E0E1-E2C0-4D6A-A968-452B27DECC33}" type="presParOf" srcId="{FEA17D8B-7307-4AC1-BA3A-35C631CF2D8B}" destId="{5245C8DA-1E76-407A-B430-701BCCF29F00}" srcOrd="2" destOrd="0" presId="urn:microsoft.com/office/officeart/2016/7/layout/LinearArrowProcessNumbered#1"/>
    <dgm:cxn modelId="{9175FCC8-0A0C-4E31-A3B3-971C46D3DF74}" type="presParOf" srcId="{FEA17D8B-7307-4AC1-BA3A-35C631CF2D8B}" destId="{8D76F590-811B-447B-8CED-7534489F45EC}" srcOrd="3" destOrd="0" presId="urn:microsoft.com/office/officeart/2016/7/layout/LinearArrowProcessNumbered#1"/>
    <dgm:cxn modelId="{381290E6-C932-4E85-8DB9-C439C64C4C26}" type="presParOf" srcId="{95226D6D-DC9D-43A5-AC93-827EFF228E2A}" destId="{D997FB1E-CF8D-4F5C-9E93-059F85035C01}" srcOrd="2" destOrd="0" presId="urn:microsoft.com/office/officeart/2016/7/layout/LinearArrowProcessNumbered#1"/>
    <dgm:cxn modelId="{E537C05D-53BB-4C4C-AC73-C6455980C74B}" type="presParOf" srcId="{D9938462-A694-4D2B-BC8A-98DD7FFDFAAA}" destId="{5BD921B9-FF63-486B-BBF5-5535F2AA32B5}" srcOrd="5" destOrd="0" presId="urn:microsoft.com/office/officeart/2016/7/layout/LinearArrowProcessNumbered#1"/>
    <dgm:cxn modelId="{3A78D317-010B-409E-A0C5-1AB9329DE22C}" type="presParOf" srcId="{D9938462-A694-4D2B-BC8A-98DD7FFDFAAA}" destId="{F093D1EA-1E4B-4611-A553-45F589D6189E}" srcOrd="6" destOrd="0" presId="urn:microsoft.com/office/officeart/2016/7/layout/LinearArrowProcessNumbered#1"/>
    <dgm:cxn modelId="{8AF1F224-00E1-4D84-ADE6-04C9AC31B5BE}" type="presParOf" srcId="{F093D1EA-1E4B-4611-A553-45F589D6189E}" destId="{200EAA04-D9FF-4E34-8629-9FF0013CAD96}" srcOrd="0" destOrd="0" presId="urn:microsoft.com/office/officeart/2016/7/layout/LinearArrowProcessNumbered#1"/>
    <dgm:cxn modelId="{92E9138B-6A86-4355-8521-1A6E8E247B26}" type="presParOf" srcId="{F093D1EA-1E4B-4611-A553-45F589D6189E}" destId="{311144D1-3BA2-4573-AB3C-C1D2F0AEE5A2}" srcOrd="1" destOrd="0" presId="urn:microsoft.com/office/officeart/2016/7/layout/LinearArrowProcessNumbered#1"/>
    <dgm:cxn modelId="{A79058EC-36BE-472A-9745-EE023D2F99F8}" type="presParOf" srcId="{311144D1-3BA2-4573-AB3C-C1D2F0AEE5A2}" destId="{B301E9C0-66A8-4889-AB14-A827A90B7730}" srcOrd="0" destOrd="0" presId="urn:microsoft.com/office/officeart/2016/7/layout/LinearArrowProcessNumbered#1"/>
    <dgm:cxn modelId="{3B2E8B13-A96E-4C99-8E41-9C50CF00F036}" type="presParOf" srcId="{311144D1-3BA2-4573-AB3C-C1D2F0AEE5A2}" destId="{C520B667-F0A6-4456-B459-83C4807E6047}" srcOrd="1" destOrd="0" presId="urn:microsoft.com/office/officeart/2016/7/layout/LinearArrowProcessNumbered#1"/>
    <dgm:cxn modelId="{FCAE9093-5193-4B6B-94E4-7A2C75B9C9ED}" type="presParOf" srcId="{311144D1-3BA2-4573-AB3C-C1D2F0AEE5A2}" destId="{ADD1CCE4-82A5-468F-8BC5-15D0185DBB4E}" srcOrd="2" destOrd="0" presId="urn:microsoft.com/office/officeart/2016/7/layout/LinearArrowProcessNumbered#1"/>
    <dgm:cxn modelId="{D9970249-2A11-4DDE-B24B-F7696775BF6E}" type="presParOf" srcId="{311144D1-3BA2-4573-AB3C-C1D2F0AEE5A2}" destId="{C251040B-EE34-45B4-9F5D-BC733169E090}" srcOrd="3" destOrd="0" presId="urn:microsoft.com/office/officeart/2016/7/layout/LinearArrowProcessNumbered#1"/>
    <dgm:cxn modelId="{439A1842-F0B6-4610-B149-E995DD50E26F}" type="presParOf" srcId="{F093D1EA-1E4B-4611-A553-45F589D6189E}" destId="{12E9BEA5-B7F5-4B40-9B17-6A733AF73901}" srcOrd="2" destOrd="0" presId="urn:microsoft.com/office/officeart/2016/7/layout/LinearArrowProcessNumbered#1"/>
    <dgm:cxn modelId="{7A1422A7-C125-4A27-853F-D99DF137AD04}" type="presParOf" srcId="{D9938462-A694-4D2B-BC8A-98DD7FFDFAAA}" destId="{35E6EF17-E484-4B06-BD04-1114BDD6AE49}" srcOrd="7" destOrd="0" presId="urn:microsoft.com/office/officeart/2016/7/layout/LinearArrowProcessNumbered#1"/>
    <dgm:cxn modelId="{2D074049-F8C2-4C50-B0DE-9796ED379050}" type="presParOf" srcId="{D9938462-A694-4D2B-BC8A-98DD7FFDFAAA}" destId="{F191E6AC-D335-43FD-9BCC-B6410C726B8A}" srcOrd="8" destOrd="0" presId="urn:microsoft.com/office/officeart/2016/7/layout/LinearArrowProcessNumbered#1"/>
    <dgm:cxn modelId="{E40E180A-9791-43B4-ABF6-75A6F103C1A2}" type="presParOf" srcId="{F191E6AC-D335-43FD-9BCC-B6410C726B8A}" destId="{691B272D-AEC8-430E-936D-2AB0A64D72AE}" srcOrd="0" destOrd="0" presId="urn:microsoft.com/office/officeart/2016/7/layout/LinearArrowProcessNumbered#1"/>
    <dgm:cxn modelId="{86E58116-E15D-482E-BAD1-90B3B170F2FB}" type="presParOf" srcId="{F191E6AC-D335-43FD-9BCC-B6410C726B8A}" destId="{00E7883D-13E0-419A-8CB6-169DF9386E10}" srcOrd="1" destOrd="0" presId="urn:microsoft.com/office/officeart/2016/7/layout/LinearArrowProcessNumbered#1"/>
    <dgm:cxn modelId="{5118885E-4AB5-4839-A684-6D2769C21178}" type="presParOf" srcId="{00E7883D-13E0-419A-8CB6-169DF9386E10}" destId="{98FC13F5-E633-4E1D-AC5F-6F956633F8CC}" srcOrd="0" destOrd="0" presId="urn:microsoft.com/office/officeart/2016/7/layout/LinearArrowProcessNumbered#1"/>
    <dgm:cxn modelId="{069B09BD-CB12-4861-8649-6569163AD350}" type="presParOf" srcId="{00E7883D-13E0-419A-8CB6-169DF9386E10}" destId="{852C83FD-BB6A-41CB-BDAC-26661C8025B8}" srcOrd="1" destOrd="0" presId="urn:microsoft.com/office/officeart/2016/7/layout/LinearArrowProcessNumbered#1"/>
    <dgm:cxn modelId="{06028961-C0C2-4751-B578-785C7615600E}" type="presParOf" srcId="{00E7883D-13E0-419A-8CB6-169DF9386E10}" destId="{A40815D7-3BD6-44D4-A32A-A6FD819154DF}" srcOrd="2" destOrd="0" presId="urn:microsoft.com/office/officeart/2016/7/layout/LinearArrowProcessNumbered#1"/>
    <dgm:cxn modelId="{13CCEE06-4894-4DFD-93BC-9CC0E4AB9F2F}" type="presParOf" srcId="{00E7883D-13E0-419A-8CB6-169DF9386E10}" destId="{13747DFA-6414-464B-A499-B8238DDAD9A2}" srcOrd="3" destOrd="0" presId="urn:microsoft.com/office/officeart/2016/7/layout/LinearArrowProcessNumbered#1"/>
    <dgm:cxn modelId="{C677B61A-47EA-40C1-9A4D-A73F136C4604}" type="presParOf" srcId="{F191E6AC-D335-43FD-9BCC-B6410C726B8A}" destId="{B116FA97-1FAE-40A9-8C85-DB8F4C91EF7C}" srcOrd="2" destOrd="0" presId="urn:microsoft.com/office/officeart/2016/7/layout/LinearArrowProcessNumbered#1"/>
    <dgm:cxn modelId="{13F89FE2-328F-4997-90A9-F7221A5FD6C4}" type="presParOf" srcId="{D9938462-A694-4D2B-BC8A-98DD7FFDFAAA}" destId="{A4F6EE13-782C-4F49-A362-14CCA2317004}" srcOrd="9" destOrd="0" presId="urn:microsoft.com/office/officeart/2016/7/layout/LinearArrowProcessNumbered#1"/>
    <dgm:cxn modelId="{54986242-0493-47E6-8052-C6EBFEA683BA}" type="presParOf" srcId="{D9938462-A694-4D2B-BC8A-98DD7FFDFAAA}" destId="{50AF0038-0052-4352-9E27-236ACC35FA32}" srcOrd="10" destOrd="0" presId="urn:microsoft.com/office/officeart/2016/7/layout/LinearArrowProcessNumbered#1"/>
    <dgm:cxn modelId="{F9053D5F-E97C-410D-9FE8-826C07695122}" type="presParOf" srcId="{50AF0038-0052-4352-9E27-236ACC35FA32}" destId="{8F1A40DD-060A-4001-B71B-AE4C3E31FE2C}" srcOrd="0" destOrd="0" presId="urn:microsoft.com/office/officeart/2016/7/layout/LinearArrowProcessNumbered#1"/>
    <dgm:cxn modelId="{AB1D96DB-8F46-429E-B212-83F1DAFF7D86}" type="presParOf" srcId="{50AF0038-0052-4352-9E27-236ACC35FA32}" destId="{76D00466-9399-4B44-BD01-CE7E443F7533}" srcOrd="1" destOrd="0" presId="urn:microsoft.com/office/officeart/2016/7/layout/LinearArrowProcessNumbered#1"/>
    <dgm:cxn modelId="{F63F2A6F-DDBD-40F9-A702-7C1D4808FE48}" type="presParOf" srcId="{76D00466-9399-4B44-BD01-CE7E443F7533}" destId="{685614DF-906A-4572-BDB3-BCAC9527B184}" srcOrd="0" destOrd="0" presId="urn:microsoft.com/office/officeart/2016/7/layout/LinearArrowProcessNumbered#1"/>
    <dgm:cxn modelId="{5378A7A5-5D54-4A50-AC79-82F9D36423C6}" type="presParOf" srcId="{76D00466-9399-4B44-BD01-CE7E443F7533}" destId="{9D3DCC97-BEE6-4BE0-A3CF-00101575886F}" srcOrd="1" destOrd="0" presId="urn:microsoft.com/office/officeart/2016/7/layout/LinearArrowProcessNumbered#1"/>
    <dgm:cxn modelId="{D24B6925-583F-44E1-A191-25210FBE355A}" type="presParOf" srcId="{76D00466-9399-4B44-BD01-CE7E443F7533}" destId="{8DAD47CB-CB47-4559-A2A9-D5FBE60F8569}" srcOrd="2" destOrd="0" presId="urn:microsoft.com/office/officeart/2016/7/layout/LinearArrowProcessNumbered#1"/>
    <dgm:cxn modelId="{0C84830A-45A7-4268-B94D-E977D2AF62B3}" type="presParOf" srcId="{76D00466-9399-4B44-BD01-CE7E443F7533}" destId="{206F8BA0-A5A9-42C9-9315-B75C5772B512}" srcOrd="3" destOrd="0" presId="urn:microsoft.com/office/officeart/2016/7/layout/LinearArrowProcessNumbered#1"/>
    <dgm:cxn modelId="{3362BE05-10A0-4D52-A95F-369E45E217F5}" type="presParOf" srcId="{50AF0038-0052-4352-9E27-236ACC35FA32}" destId="{9D252CC5-86DB-48C1-82C3-24426664CE7E}" srcOrd="2" destOrd="0" presId="urn:microsoft.com/office/officeart/2016/7/layout/LinearArrow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C3AAC1-FE7C-4D0D-B2BC-240FDF0679A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92E8E50-3774-48F1-B580-E69C8C364EEA}">
      <dgm:prSet/>
      <dgm:spPr/>
      <dgm:t>
        <a:bodyPr/>
        <a:lstStyle/>
        <a:p>
          <a:pPr>
            <a:lnSpc>
              <a:spcPct val="100000"/>
            </a:lnSpc>
          </a:pPr>
          <a:r>
            <a:rPr lang="en-US" b="0" i="0" dirty="0"/>
            <a:t>A user-provided description of the milestone</a:t>
          </a:r>
          <a:endParaRPr lang="en-US" dirty="0"/>
        </a:p>
      </dgm:t>
    </dgm:pt>
    <dgm:pt modelId="{92E94A50-613D-4FC4-A783-4B2460B0DE3E}" type="parTrans" cxnId="{31A7587D-8B06-4C32-874D-5FEA114557A2}">
      <dgm:prSet/>
      <dgm:spPr/>
      <dgm:t>
        <a:bodyPr/>
        <a:lstStyle/>
        <a:p>
          <a:endParaRPr lang="en-US"/>
        </a:p>
      </dgm:t>
    </dgm:pt>
    <dgm:pt modelId="{16D548AF-1396-4175-B1B7-619CA220AE8A}" type="sibTrans" cxnId="{31A7587D-8B06-4C32-874D-5FEA114557A2}">
      <dgm:prSet/>
      <dgm:spPr/>
      <dgm:t>
        <a:bodyPr/>
        <a:lstStyle/>
        <a:p>
          <a:endParaRPr lang="en-US"/>
        </a:p>
      </dgm:t>
    </dgm:pt>
    <dgm:pt modelId="{2C5794BB-8B2E-4970-A30E-D7277DB77B8E}">
      <dgm:prSet custT="1"/>
      <dgm:spPr/>
      <dgm:t>
        <a:bodyPr/>
        <a:lstStyle/>
        <a:p>
          <a:pPr>
            <a:lnSpc>
              <a:spcPct val="100000"/>
            </a:lnSpc>
          </a:pPr>
          <a:r>
            <a:rPr lang="en-US" sz="2000" b="0" i="0"/>
            <a:t>The milestone's due date</a:t>
          </a:r>
          <a:endParaRPr lang="en-US" sz="2000"/>
        </a:p>
      </dgm:t>
    </dgm:pt>
    <dgm:pt modelId="{FE71A2A0-F1FC-4BBF-9E3C-CDCB73375921}" type="parTrans" cxnId="{9F446522-F98C-4D41-9F06-AB19D6878391}">
      <dgm:prSet/>
      <dgm:spPr/>
      <dgm:t>
        <a:bodyPr/>
        <a:lstStyle/>
        <a:p>
          <a:endParaRPr lang="en-US"/>
        </a:p>
      </dgm:t>
    </dgm:pt>
    <dgm:pt modelId="{7113CC6E-B885-4128-ADC9-CD539C5B4B31}" type="sibTrans" cxnId="{9F446522-F98C-4D41-9F06-AB19D6878391}">
      <dgm:prSet/>
      <dgm:spPr/>
      <dgm:t>
        <a:bodyPr/>
        <a:lstStyle/>
        <a:p>
          <a:endParaRPr lang="en-US"/>
        </a:p>
      </dgm:t>
    </dgm:pt>
    <dgm:pt modelId="{7DFC3C92-DD96-4DA5-8F93-2ACF83A58A26}">
      <dgm:prSet custT="1"/>
      <dgm:spPr/>
      <dgm:t>
        <a:bodyPr/>
        <a:lstStyle/>
        <a:p>
          <a:pPr>
            <a:lnSpc>
              <a:spcPct val="100000"/>
            </a:lnSpc>
          </a:pPr>
          <a:r>
            <a:rPr lang="en-US" sz="2000" b="0" i="0" dirty="0"/>
            <a:t>The milestone's completion percentage</a:t>
          </a:r>
          <a:endParaRPr lang="en-US" sz="2000" dirty="0"/>
        </a:p>
      </dgm:t>
    </dgm:pt>
    <dgm:pt modelId="{364E9B46-7B96-4F52-9E04-13540533057A}" type="parTrans" cxnId="{9E58E179-5CA0-4EEB-A525-9EAB5002262A}">
      <dgm:prSet/>
      <dgm:spPr/>
      <dgm:t>
        <a:bodyPr/>
        <a:lstStyle/>
        <a:p>
          <a:endParaRPr lang="en-US"/>
        </a:p>
      </dgm:t>
    </dgm:pt>
    <dgm:pt modelId="{C6DB1455-E2A4-4DC7-81CA-573F7CA74F53}" type="sibTrans" cxnId="{9E58E179-5CA0-4EEB-A525-9EAB5002262A}">
      <dgm:prSet/>
      <dgm:spPr/>
      <dgm:t>
        <a:bodyPr/>
        <a:lstStyle/>
        <a:p>
          <a:endParaRPr lang="en-US"/>
        </a:p>
      </dgm:t>
    </dgm:pt>
    <dgm:pt modelId="{6EDF0FD3-2C1D-47EA-BF70-86E66A189B3F}">
      <dgm:prSet custT="1"/>
      <dgm:spPr/>
      <dgm:t>
        <a:bodyPr/>
        <a:lstStyle/>
        <a:p>
          <a:pPr>
            <a:lnSpc>
              <a:spcPct val="100000"/>
            </a:lnSpc>
          </a:pPr>
          <a:r>
            <a:rPr lang="en-US" sz="2000" b="0" i="0" dirty="0"/>
            <a:t>The number of open and closed issues and pull requests associated with the milestone</a:t>
          </a:r>
          <a:endParaRPr lang="en-US" sz="2000" dirty="0"/>
        </a:p>
      </dgm:t>
    </dgm:pt>
    <dgm:pt modelId="{3D0A50C2-9683-4840-AFD1-3C5D1F435DE4}" type="parTrans" cxnId="{3CFEFF11-1FDB-4F56-A165-DB7C173BB915}">
      <dgm:prSet/>
      <dgm:spPr/>
      <dgm:t>
        <a:bodyPr/>
        <a:lstStyle/>
        <a:p>
          <a:endParaRPr lang="en-US"/>
        </a:p>
      </dgm:t>
    </dgm:pt>
    <dgm:pt modelId="{BCF8267B-D9B9-48AF-9CC9-05B56015EDC2}" type="sibTrans" cxnId="{3CFEFF11-1FDB-4F56-A165-DB7C173BB915}">
      <dgm:prSet/>
      <dgm:spPr/>
      <dgm:t>
        <a:bodyPr/>
        <a:lstStyle/>
        <a:p>
          <a:endParaRPr lang="en-US"/>
        </a:p>
      </dgm:t>
    </dgm:pt>
    <dgm:pt modelId="{E0789665-FE4E-4772-8713-39FD98303C38}">
      <dgm:prSet custT="1"/>
      <dgm:spPr/>
      <dgm:t>
        <a:bodyPr/>
        <a:lstStyle/>
        <a:p>
          <a:pPr>
            <a:lnSpc>
              <a:spcPct val="100000"/>
            </a:lnSpc>
          </a:pPr>
          <a:r>
            <a:rPr lang="en-US" sz="2000" b="0" i="0"/>
            <a:t>A list of the open and closed issues and pull requests associated with the milestone</a:t>
          </a:r>
          <a:endParaRPr lang="en-US" sz="2000"/>
        </a:p>
      </dgm:t>
    </dgm:pt>
    <dgm:pt modelId="{DC5574F7-B9A9-4608-9125-D1617E30F626}" type="parTrans" cxnId="{1A980515-C365-41ED-9E0E-E890A7A407CA}">
      <dgm:prSet/>
      <dgm:spPr/>
      <dgm:t>
        <a:bodyPr/>
        <a:lstStyle/>
        <a:p>
          <a:endParaRPr lang="en-US"/>
        </a:p>
      </dgm:t>
    </dgm:pt>
    <dgm:pt modelId="{0C56B394-6A16-421F-9A2A-CEEB3FC104E3}" type="sibTrans" cxnId="{1A980515-C365-41ED-9E0E-E890A7A407CA}">
      <dgm:prSet/>
      <dgm:spPr/>
      <dgm:t>
        <a:bodyPr/>
        <a:lstStyle/>
        <a:p>
          <a:endParaRPr lang="en-US"/>
        </a:p>
      </dgm:t>
    </dgm:pt>
    <dgm:pt modelId="{7B8AB97B-0DAD-43F3-A105-5A84858A1C6F}" type="pres">
      <dgm:prSet presAssocID="{CEC3AAC1-FE7C-4D0D-B2BC-240FDF0679A2}" presName="root" presStyleCnt="0">
        <dgm:presLayoutVars>
          <dgm:dir/>
          <dgm:resizeHandles val="exact"/>
        </dgm:presLayoutVars>
      </dgm:prSet>
      <dgm:spPr/>
    </dgm:pt>
    <dgm:pt modelId="{BFC69B9A-51C2-4319-90E7-48B841615524}" type="pres">
      <dgm:prSet presAssocID="{392E8E50-3774-48F1-B580-E69C8C364EEA}" presName="compNode" presStyleCnt="0"/>
      <dgm:spPr/>
    </dgm:pt>
    <dgm:pt modelId="{93AF0371-8953-42FB-A6F1-B6D761E5DB60}" type="pres">
      <dgm:prSet presAssocID="{392E8E50-3774-48F1-B580-E69C8C364EEA}" presName="bgRect" presStyleLbl="bgShp" presStyleIdx="0" presStyleCnt="5"/>
      <dgm:spPr/>
    </dgm:pt>
    <dgm:pt modelId="{351E0D96-033D-4F9C-86F5-A1CD54F8F461}" type="pres">
      <dgm:prSet presAssocID="{392E8E50-3774-48F1-B580-E69C8C364EE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thly calendar"/>
        </a:ext>
      </dgm:extLst>
    </dgm:pt>
    <dgm:pt modelId="{662048BB-471F-4ECE-8C90-7EF7F0832989}" type="pres">
      <dgm:prSet presAssocID="{392E8E50-3774-48F1-B580-E69C8C364EEA}" presName="spaceRect" presStyleCnt="0"/>
      <dgm:spPr/>
    </dgm:pt>
    <dgm:pt modelId="{CD7E2AAB-FBF3-4517-A6C7-8B0A4242407B}" type="pres">
      <dgm:prSet presAssocID="{392E8E50-3774-48F1-B580-E69C8C364EEA}" presName="parTx" presStyleLbl="revTx" presStyleIdx="0" presStyleCnt="5">
        <dgm:presLayoutVars>
          <dgm:chMax val="0"/>
          <dgm:chPref val="0"/>
        </dgm:presLayoutVars>
      </dgm:prSet>
      <dgm:spPr/>
    </dgm:pt>
    <dgm:pt modelId="{E00B6C29-9AD0-459F-A6BD-05CC8AEFF9CF}" type="pres">
      <dgm:prSet presAssocID="{16D548AF-1396-4175-B1B7-619CA220AE8A}" presName="sibTrans" presStyleCnt="0"/>
      <dgm:spPr/>
    </dgm:pt>
    <dgm:pt modelId="{020F55EB-2A4B-4929-964A-EBB9A7F48494}" type="pres">
      <dgm:prSet presAssocID="{2C5794BB-8B2E-4970-A30E-D7277DB77B8E}" presName="compNode" presStyleCnt="0"/>
      <dgm:spPr/>
    </dgm:pt>
    <dgm:pt modelId="{F5CEB517-D093-4B76-8584-FCF3B1A9748E}" type="pres">
      <dgm:prSet presAssocID="{2C5794BB-8B2E-4970-A30E-D7277DB77B8E}" presName="bgRect" presStyleLbl="bgShp" presStyleIdx="1" presStyleCnt="5"/>
      <dgm:spPr/>
    </dgm:pt>
    <dgm:pt modelId="{8B85AE04-7672-4CA2-98FD-7AE5A1F26C8E}" type="pres">
      <dgm:prSet presAssocID="{2C5794BB-8B2E-4970-A30E-D7277DB77B8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B903A790-F279-4422-BB15-24D5FBA8F634}" type="pres">
      <dgm:prSet presAssocID="{2C5794BB-8B2E-4970-A30E-D7277DB77B8E}" presName="spaceRect" presStyleCnt="0"/>
      <dgm:spPr/>
    </dgm:pt>
    <dgm:pt modelId="{B5D6FB15-4F4F-4D18-A4ED-22768CB4F646}" type="pres">
      <dgm:prSet presAssocID="{2C5794BB-8B2E-4970-A30E-D7277DB77B8E}" presName="parTx" presStyleLbl="revTx" presStyleIdx="1" presStyleCnt="5">
        <dgm:presLayoutVars>
          <dgm:chMax val="0"/>
          <dgm:chPref val="0"/>
        </dgm:presLayoutVars>
      </dgm:prSet>
      <dgm:spPr/>
    </dgm:pt>
    <dgm:pt modelId="{9CD414F7-AB52-4320-ADB2-CE2A8AEF2A19}" type="pres">
      <dgm:prSet presAssocID="{7113CC6E-B885-4128-ADC9-CD539C5B4B31}" presName="sibTrans" presStyleCnt="0"/>
      <dgm:spPr/>
    </dgm:pt>
    <dgm:pt modelId="{62672359-F725-4ACD-B303-817B9DD2FE38}" type="pres">
      <dgm:prSet presAssocID="{7DFC3C92-DD96-4DA5-8F93-2ACF83A58A26}" presName="compNode" presStyleCnt="0"/>
      <dgm:spPr/>
    </dgm:pt>
    <dgm:pt modelId="{8AC12572-9C98-45CC-BA52-C66E036D3A33}" type="pres">
      <dgm:prSet presAssocID="{7DFC3C92-DD96-4DA5-8F93-2ACF83A58A26}" presName="bgRect" presStyleLbl="bgShp" presStyleIdx="2" presStyleCnt="5"/>
      <dgm:spPr/>
    </dgm:pt>
    <dgm:pt modelId="{E65BD44A-5F0B-4A53-BFD9-D7D34BD2166A}" type="pres">
      <dgm:prSet presAssocID="{7DFC3C92-DD96-4DA5-8F93-2ACF83A58A2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43DC9E7C-C5AF-4327-A99B-D47CF2FF380A}" type="pres">
      <dgm:prSet presAssocID="{7DFC3C92-DD96-4DA5-8F93-2ACF83A58A26}" presName="spaceRect" presStyleCnt="0"/>
      <dgm:spPr/>
    </dgm:pt>
    <dgm:pt modelId="{D41AEEF8-BBB9-43A0-A8DD-DD724ABF4A59}" type="pres">
      <dgm:prSet presAssocID="{7DFC3C92-DD96-4DA5-8F93-2ACF83A58A26}" presName="parTx" presStyleLbl="revTx" presStyleIdx="2" presStyleCnt="5">
        <dgm:presLayoutVars>
          <dgm:chMax val="0"/>
          <dgm:chPref val="0"/>
        </dgm:presLayoutVars>
      </dgm:prSet>
      <dgm:spPr/>
    </dgm:pt>
    <dgm:pt modelId="{AD22505B-7C3D-4E98-8F21-AD1EEE14939B}" type="pres">
      <dgm:prSet presAssocID="{C6DB1455-E2A4-4DC7-81CA-573F7CA74F53}" presName="sibTrans" presStyleCnt="0"/>
      <dgm:spPr/>
    </dgm:pt>
    <dgm:pt modelId="{3E370604-4DB2-439B-BCFE-C44FB14DEB82}" type="pres">
      <dgm:prSet presAssocID="{6EDF0FD3-2C1D-47EA-BF70-86E66A189B3F}" presName="compNode" presStyleCnt="0"/>
      <dgm:spPr/>
    </dgm:pt>
    <dgm:pt modelId="{75666FD8-F2BD-450F-BBCD-EDE31C3AE750}" type="pres">
      <dgm:prSet presAssocID="{6EDF0FD3-2C1D-47EA-BF70-86E66A189B3F}" presName="bgRect" presStyleLbl="bgShp" presStyleIdx="3" presStyleCnt="5"/>
      <dgm:spPr/>
    </dgm:pt>
    <dgm:pt modelId="{47F6AB34-EBC7-4582-88EB-3F439171271E}" type="pres">
      <dgm:prSet presAssocID="{6EDF0FD3-2C1D-47EA-BF70-86E66A189B3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arning"/>
        </a:ext>
      </dgm:extLst>
    </dgm:pt>
    <dgm:pt modelId="{08BFEB42-3995-4C95-BF1E-B12DCDBB7879}" type="pres">
      <dgm:prSet presAssocID="{6EDF0FD3-2C1D-47EA-BF70-86E66A189B3F}" presName="spaceRect" presStyleCnt="0"/>
      <dgm:spPr/>
    </dgm:pt>
    <dgm:pt modelId="{3CB47326-BA7E-4D33-B024-60374EA87410}" type="pres">
      <dgm:prSet presAssocID="{6EDF0FD3-2C1D-47EA-BF70-86E66A189B3F}" presName="parTx" presStyleLbl="revTx" presStyleIdx="3" presStyleCnt="5">
        <dgm:presLayoutVars>
          <dgm:chMax val="0"/>
          <dgm:chPref val="0"/>
        </dgm:presLayoutVars>
      </dgm:prSet>
      <dgm:spPr/>
    </dgm:pt>
    <dgm:pt modelId="{6D62DFEA-15AB-482A-92DD-0C1DCB74A86F}" type="pres">
      <dgm:prSet presAssocID="{BCF8267B-D9B9-48AF-9CC9-05B56015EDC2}" presName="sibTrans" presStyleCnt="0"/>
      <dgm:spPr/>
    </dgm:pt>
    <dgm:pt modelId="{614FA384-DCE6-4159-A29A-F6CD0467529F}" type="pres">
      <dgm:prSet presAssocID="{E0789665-FE4E-4772-8713-39FD98303C38}" presName="compNode" presStyleCnt="0"/>
      <dgm:spPr/>
    </dgm:pt>
    <dgm:pt modelId="{331CD142-E910-42D8-84F0-0F95CB1DCB5E}" type="pres">
      <dgm:prSet presAssocID="{E0789665-FE4E-4772-8713-39FD98303C38}" presName="bgRect" presStyleLbl="bgShp" presStyleIdx="4" presStyleCnt="5"/>
      <dgm:spPr/>
    </dgm:pt>
    <dgm:pt modelId="{DAFF29C6-B25B-4107-A623-4B21552DCE5D}" type="pres">
      <dgm:prSet presAssocID="{E0789665-FE4E-4772-8713-39FD98303C3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 List"/>
        </a:ext>
      </dgm:extLst>
    </dgm:pt>
    <dgm:pt modelId="{8BA8E932-BBD2-4EE3-ABC7-7EA4F3921293}" type="pres">
      <dgm:prSet presAssocID="{E0789665-FE4E-4772-8713-39FD98303C38}" presName="spaceRect" presStyleCnt="0"/>
      <dgm:spPr/>
    </dgm:pt>
    <dgm:pt modelId="{5DFED3F5-4D5C-4576-BEC6-7CF7771CBB1D}" type="pres">
      <dgm:prSet presAssocID="{E0789665-FE4E-4772-8713-39FD98303C38}" presName="parTx" presStyleLbl="revTx" presStyleIdx="4" presStyleCnt="5">
        <dgm:presLayoutVars>
          <dgm:chMax val="0"/>
          <dgm:chPref val="0"/>
        </dgm:presLayoutVars>
      </dgm:prSet>
      <dgm:spPr/>
    </dgm:pt>
  </dgm:ptLst>
  <dgm:cxnLst>
    <dgm:cxn modelId="{02BB8000-829C-4A01-A57A-3351C7676018}" type="presOf" srcId="{6EDF0FD3-2C1D-47EA-BF70-86E66A189B3F}" destId="{3CB47326-BA7E-4D33-B024-60374EA87410}" srcOrd="0" destOrd="0" presId="urn:microsoft.com/office/officeart/2018/2/layout/IconVerticalSolidList"/>
    <dgm:cxn modelId="{3CFEFF11-1FDB-4F56-A165-DB7C173BB915}" srcId="{CEC3AAC1-FE7C-4D0D-B2BC-240FDF0679A2}" destId="{6EDF0FD3-2C1D-47EA-BF70-86E66A189B3F}" srcOrd="3" destOrd="0" parTransId="{3D0A50C2-9683-4840-AFD1-3C5D1F435DE4}" sibTransId="{BCF8267B-D9B9-48AF-9CC9-05B56015EDC2}"/>
    <dgm:cxn modelId="{1A980515-C365-41ED-9E0E-E890A7A407CA}" srcId="{CEC3AAC1-FE7C-4D0D-B2BC-240FDF0679A2}" destId="{E0789665-FE4E-4772-8713-39FD98303C38}" srcOrd="4" destOrd="0" parTransId="{DC5574F7-B9A9-4608-9125-D1617E30F626}" sibTransId="{0C56B394-6A16-421F-9A2A-CEEB3FC104E3}"/>
    <dgm:cxn modelId="{9F446522-F98C-4D41-9F06-AB19D6878391}" srcId="{CEC3AAC1-FE7C-4D0D-B2BC-240FDF0679A2}" destId="{2C5794BB-8B2E-4970-A30E-D7277DB77B8E}" srcOrd="1" destOrd="0" parTransId="{FE71A2A0-F1FC-4BBF-9E3C-CDCB73375921}" sibTransId="{7113CC6E-B885-4128-ADC9-CD539C5B4B31}"/>
    <dgm:cxn modelId="{049F3925-398C-411C-B4B4-AA5F88F72329}" type="presOf" srcId="{2C5794BB-8B2E-4970-A30E-D7277DB77B8E}" destId="{B5D6FB15-4F4F-4D18-A4ED-22768CB4F646}" srcOrd="0" destOrd="0" presId="urn:microsoft.com/office/officeart/2018/2/layout/IconVerticalSolidList"/>
    <dgm:cxn modelId="{96583469-C324-46EE-B3BA-17771DB0E8C2}" type="presOf" srcId="{7DFC3C92-DD96-4DA5-8F93-2ACF83A58A26}" destId="{D41AEEF8-BBB9-43A0-A8DD-DD724ABF4A59}" srcOrd="0" destOrd="0" presId="urn:microsoft.com/office/officeart/2018/2/layout/IconVerticalSolidList"/>
    <dgm:cxn modelId="{9E58E179-5CA0-4EEB-A525-9EAB5002262A}" srcId="{CEC3AAC1-FE7C-4D0D-B2BC-240FDF0679A2}" destId="{7DFC3C92-DD96-4DA5-8F93-2ACF83A58A26}" srcOrd="2" destOrd="0" parTransId="{364E9B46-7B96-4F52-9E04-13540533057A}" sibTransId="{C6DB1455-E2A4-4DC7-81CA-573F7CA74F53}"/>
    <dgm:cxn modelId="{31A7587D-8B06-4C32-874D-5FEA114557A2}" srcId="{CEC3AAC1-FE7C-4D0D-B2BC-240FDF0679A2}" destId="{392E8E50-3774-48F1-B580-E69C8C364EEA}" srcOrd="0" destOrd="0" parTransId="{92E94A50-613D-4FC4-A783-4B2460B0DE3E}" sibTransId="{16D548AF-1396-4175-B1B7-619CA220AE8A}"/>
    <dgm:cxn modelId="{F14078B8-9743-4BD3-9EE8-EA27032DE1ED}" type="presOf" srcId="{E0789665-FE4E-4772-8713-39FD98303C38}" destId="{5DFED3F5-4D5C-4576-BEC6-7CF7771CBB1D}" srcOrd="0" destOrd="0" presId="urn:microsoft.com/office/officeart/2018/2/layout/IconVerticalSolidList"/>
    <dgm:cxn modelId="{A34554D7-B696-49E2-90BA-C34D108AE03D}" type="presOf" srcId="{CEC3AAC1-FE7C-4D0D-B2BC-240FDF0679A2}" destId="{7B8AB97B-0DAD-43F3-A105-5A84858A1C6F}" srcOrd="0" destOrd="0" presId="urn:microsoft.com/office/officeart/2018/2/layout/IconVerticalSolidList"/>
    <dgm:cxn modelId="{1B6867F9-A031-46CE-8F08-759BF7CA8B18}" type="presOf" srcId="{392E8E50-3774-48F1-B580-E69C8C364EEA}" destId="{CD7E2AAB-FBF3-4517-A6C7-8B0A4242407B}" srcOrd="0" destOrd="0" presId="urn:microsoft.com/office/officeart/2018/2/layout/IconVerticalSolidList"/>
    <dgm:cxn modelId="{8D19F276-DF93-4534-8244-F0C21A9C9646}" type="presParOf" srcId="{7B8AB97B-0DAD-43F3-A105-5A84858A1C6F}" destId="{BFC69B9A-51C2-4319-90E7-48B841615524}" srcOrd="0" destOrd="0" presId="urn:microsoft.com/office/officeart/2018/2/layout/IconVerticalSolidList"/>
    <dgm:cxn modelId="{2EF2C552-56C8-4606-8ED5-91B52E74D05E}" type="presParOf" srcId="{BFC69B9A-51C2-4319-90E7-48B841615524}" destId="{93AF0371-8953-42FB-A6F1-B6D761E5DB60}" srcOrd="0" destOrd="0" presId="urn:microsoft.com/office/officeart/2018/2/layout/IconVerticalSolidList"/>
    <dgm:cxn modelId="{49CE0328-DCEF-498E-A1B3-BE8E9C48A44E}" type="presParOf" srcId="{BFC69B9A-51C2-4319-90E7-48B841615524}" destId="{351E0D96-033D-4F9C-86F5-A1CD54F8F461}" srcOrd="1" destOrd="0" presId="urn:microsoft.com/office/officeart/2018/2/layout/IconVerticalSolidList"/>
    <dgm:cxn modelId="{8118B66F-E297-4E69-A241-5FBAB53DFE5E}" type="presParOf" srcId="{BFC69B9A-51C2-4319-90E7-48B841615524}" destId="{662048BB-471F-4ECE-8C90-7EF7F0832989}" srcOrd="2" destOrd="0" presId="urn:microsoft.com/office/officeart/2018/2/layout/IconVerticalSolidList"/>
    <dgm:cxn modelId="{C68CDB90-8540-47D0-A3E3-B59FFDF7CB69}" type="presParOf" srcId="{BFC69B9A-51C2-4319-90E7-48B841615524}" destId="{CD7E2AAB-FBF3-4517-A6C7-8B0A4242407B}" srcOrd="3" destOrd="0" presId="urn:microsoft.com/office/officeart/2018/2/layout/IconVerticalSolidList"/>
    <dgm:cxn modelId="{00A75314-9E5C-45DD-9826-62B0BFE87FBE}" type="presParOf" srcId="{7B8AB97B-0DAD-43F3-A105-5A84858A1C6F}" destId="{E00B6C29-9AD0-459F-A6BD-05CC8AEFF9CF}" srcOrd="1" destOrd="0" presId="urn:microsoft.com/office/officeart/2018/2/layout/IconVerticalSolidList"/>
    <dgm:cxn modelId="{93E83394-85D8-46A2-A1C2-59893288380D}" type="presParOf" srcId="{7B8AB97B-0DAD-43F3-A105-5A84858A1C6F}" destId="{020F55EB-2A4B-4929-964A-EBB9A7F48494}" srcOrd="2" destOrd="0" presId="urn:microsoft.com/office/officeart/2018/2/layout/IconVerticalSolidList"/>
    <dgm:cxn modelId="{88A7A4F9-0FE4-4F73-81C2-BD3862A09BD5}" type="presParOf" srcId="{020F55EB-2A4B-4929-964A-EBB9A7F48494}" destId="{F5CEB517-D093-4B76-8584-FCF3B1A9748E}" srcOrd="0" destOrd="0" presId="urn:microsoft.com/office/officeart/2018/2/layout/IconVerticalSolidList"/>
    <dgm:cxn modelId="{7A714A55-8A83-4CC5-A21E-260E62632963}" type="presParOf" srcId="{020F55EB-2A4B-4929-964A-EBB9A7F48494}" destId="{8B85AE04-7672-4CA2-98FD-7AE5A1F26C8E}" srcOrd="1" destOrd="0" presId="urn:microsoft.com/office/officeart/2018/2/layout/IconVerticalSolidList"/>
    <dgm:cxn modelId="{E0EC5428-DF18-4553-8076-9104C0188B85}" type="presParOf" srcId="{020F55EB-2A4B-4929-964A-EBB9A7F48494}" destId="{B903A790-F279-4422-BB15-24D5FBA8F634}" srcOrd="2" destOrd="0" presId="urn:microsoft.com/office/officeart/2018/2/layout/IconVerticalSolidList"/>
    <dgm:cxn modelId="{0A4F9A07-A6CA-4B07-9147-693740D2682E}" type="presParOf" srcId="{020F55EB-2A4B-4929-964A-EBB9A7F48494}" destId="{B5D6FB15-4F4F-4D18-A4ED-22768CB4F646}" srcOrd="3" destOrd="0" presId="urn:microsoft.com/office/officeart/2018/2/layout/IconVerticalSolidList"/>
    <dgm:cxn modelId="{9596FBFA-A8EE-4005-9441-31790073C454}" type="presParOf" srcId="{7B8AB97B-0DAD-43F3-A105-5A84858A1C6F}" destId="{9CD414F7-AB52-4320-ADB2-CE2A8AEF2A19}" srcOrd="3" destOrd="0" presId="urn:microsoft.com/office/officeart/2018/2/layout/IconVerticalSolidList"/>
    <dgm:cxn modelId="{1604A19B-D1E3-4BC8-A0D0-F9EDB71BDCF1}" type="presParOf" srcId="{7B8AB97B-0DAD-43F3-A105-5A84858A1C6F}" destId="{62672359-F725-4ACD-B303-817B9DD2FE38}" srcOrd="4" destOrd="0" presId="urn:microsoft.com/office/officeart/2018/2/layout/IconVerticalSolidList"/>
    <dgm:cxn modelId="{A9BF1331-E2A3-472F-86E2-5FC0B90AF0C4}" type="presParOf" srcId="{62672359-F725-4ACD-B303-817B9DD2FE38}" destId="{8AC12572-9C98-45CC-BA52-C66E036D3A33}" srcOrd="0" destOrd="0" presId="urn:microsoft.com/office/officeart/2018/2/layout/IconVerticalSolidList"/>
    <dgm:cxn modelId="{582818C6-F7E5-4018-80AC-882AC5CC2239}" type="presParOf" srcId="{62672359-F725-4ACD-B303-817B9DD2FE38}" destId="{E65BD44A-5F0B-4A53-BFD9-D7D34BD2166A}" srcOrd="1" destOrd="0" presId="urn:microsoft.com/office/officeart/2018/2/layout/IconVerticalSolidList"/>
    <dgm:cxn modelId="{374803D2-5DBA-40A4-8B61-46861093C83C}" type="presParOf" srcId="{62672359-F725-4ACD-B303-817B9DD2FE38}" destId="{43DC9E7C-C5AF-4327-A99B-D47CF2FF380A}" srcOrd="2" destOrd="0" presId="urn:microsoft.com/office/officeart/2018/2/layout/IconVerticalSolidList"/>
    <dgm:cxn modelId="{E9286B5E-53D4-48D5-8A4E-34695357FCCB}" type="presParOf" srcId="{62672359-F725-4ACD-B303-817B9DD2FE38}" destId="{D41AEEF8-BBB9-43A0-A8DD-DD724ABF4A59}" srcOrd="3" destOrd="0" presId="urn:microsoft.com/office/officeart/2018/2/layout/IconVerticalSolidList"/>
    <dgm:cxn modelId="{06D7BD99-BF89-43D8-9C56-0A4825579BDD}" type="presParOf" srcId="{7B8AB97B-0DAD-43F3-A105-5A84858A1C6F}" destId="{AD22505B-7C3D-4E98-8F21-AD1EEE14939B}" srcOrd="5" destOrd="0" presId="urn:microsoft.com/office/officeart/2018/2/layout/IconVerticalSolidList"/>
    <dgm:cxn modelId="{8098023F-74EF-49A9-85EA-D7707739A462}" type="presParOf" srcId="{7B8AB97B-0DAD-43F3-A105-5A84858A1C6F}" destId="{3E370604-4DB2-439B-BCFE-C44FB14DEB82}" srcOrd="6" destOrd="0" presId="urn:microsoft.com/office/officeart/2018/2/layout/IconVerticalSolidList"/>
    <dgm:cxn modelId="{9557EE5B-611E-48B8-A5F0-DA2938186750}" type="presParOf" srcId="{3E370604-4DB2-439B-BCFE-C44FB14DEB82}" destId="{75666FD8-F2BD-450F-BBCD-EDE31C3AE750}" srcOrd="0" destOrd="0" presId="urn:microsoft.com/office/officeart/2018/2/layout/IconVerticalSolidList"/>
    <dgm:cxn modelId="{9A702EDB-B0FA-45DF-8595-179D1A736102}" type="presParOf" srcId="{3E370604-4DB2-439B-BCFE-C44FB14DEB82}" destId="{47F6AB34-EBC7-4582-88EB-3F439171271E}" srcOrd="1" destOrd="0" presId="urn:microsoft.com/office/officeart/2018/2/layout/IconVerticalSolidList"/>
    <dgm:cxn modelId="{3CDC3464-B8E7-4D96-BEB4-A015AC25E226}" type="presParOf" srcId="{3E370604-4DB2-439B-BCFE-C44FB14DEB82}" destId="{08BFEB42-3995-4C95-BF1E-B12DCDBB7879}" srcOrd="2" destOrd="0" presId="urn:microsoft.com/office/officeart/2018/2/layout/IconVerticalSolidList"/>
    <dgm:cxn modelId="{A607FC7D-7708-494E-93B1-112D64E7EB86}" type="presParOf" srcId="{3E370604-4DB2-439B-BCFE-C44FB14DEB82}" destId="{3CB47326-BA7E-4D33-B024-60374EA87410}" srcOrd="3" destOrd="0" presId="urn:microsoft.com/office/officeart/2018/2/layout/IconVerticalSolidList"/>
    <dgm:cxn modelId="{55132E24-3A95-4362-A92D-D135DA2584E6}" type="presParOf" srcId="{7B8AB97B-0DAD-43F3-A105-5A84858A1C6F}" destId="{6D62DFEA-15AB-482A-92DD-0C1DCB74A86F}" srcOrd="7" destOrd="0" presId="urn:microsoft.com/office/officeart/2018/2/layout/IconVerticalSolidList"/>
    <dgm:cxn modelId="{82507E62-7A5D-4027-8F23-E73B3BB63094}" type="presParOf" srcId="{7B8AB97B-0DAD-43F3-A105-5A84858A1C6F}" destId="{614FA384-DCE6-4159-A29A-F6CD0467529F}" srcOrd="8" destOrd="0" presId="urn:microsoft.com/office/officeart/2018/2/layout/IconVerticalSolidList"/>
    <dgm:cxn modelId="{58D23A64-F4E2-4143-A935-2C9EAD74B036}" type="presParOf" srcId="{614FA384-DCE6-4159-A29A-F6CD0467529F}" destId="{331CD142-E910-42D8-84F0-0F95CB1DCB5E}" srcOrd="0" destOrd="0" presId="urn:microsoft.com/office/officeart/2018/2/layout/IconVerticalSolidList"/>
    <dgm:cxn modelId="{41E4A8FA-4A02-49EF-AFAB-FABE71C6DD69}" type="presParOf" srcId="{614FA384-DCE6-4159-A29A-F6CD0467529F}" destId="{DAFF29C6-B25B-4107-A623-4B21552DCE5D}" srcOrd="1" destOrd="0" presId="urn:microsoft.com/office/officeart/2018/2/layout/IconVerticalSolidList"/>
    <dgm:cxn modelId="{007975E2-E302-4C07-A0AA-81F51740959E}" type="presParOf" srcId="{614FA384-DCE6-4159-A29A-F6CD0467529F}" destId="{8BA8E932-BBD2-4EE3-ABC7-7EA4F3921293}" srcOrd="2" destOrd="0" presId="urn:microsoft.com/office/officeart/2018/2/layout/IconVerticalSolidList"/>
    <dgm:cxn modelId="{2E5CE206-29B5-4FD8-B54D-14ED23EEC298}" type="presParOf" srcId="{614FA384-DCE6-4159-A29A-F6CD0467529F}" destId="{5DFED3F5-4D5C-4576-BEC6-7CF7771CBB1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A846BE-51A9-4BA7-9258-ECFAE05E7F40}" type="doc">
      <dgm:prSet loTypeId="urn:microsoft.com/office/officeart/2016/7/layout/LinearArrowProcessNumbered#1" loCatId="process" qsTypeId="urn:microsoft.com/office/officeart/2005/8/quickstyle/simple1" qsCatId="simple" csTypeId="urn:microsoft.com/office/officeart/2005/8/colors/accent1_2" csCatId="accent1" phldr="1"/>
      <dgm:spPr/>
      <dgm:t>
        <a:bodyPr/>
        <a:lstStyle/>
        <a:p>
          <a:endParaRPr lang="en-US"/>
        </a:p>
      </dgm:t>
    </dgm:pt>
    <dgm:pt modelId="{D841507B-447A-43E4-A67A-78917CB1FB25}">
      <dgm:prSet custT="1"/>
      <dgm:spPr/>
      <dgm:t>
        <a:bodyPr/>
        <a:lstStyle/>
        <a:p>
          <a:pPr algn="ctr"/>
          <a:r>
            <a:rPr lang="en-US" sz="2800" b="0" i="0" u="none" dirty="0"/>
            <a:t>Create a new project</a:t>
          </a:r>
        </a:p>
        <a:p>
          <a:pPr algn="ctr"/>
          <a:endParaRPr lang="en-US" sz="2800" b="0" i="0" u="none" dirty="0"/>
        </a:p>
      </dgm:t>
    </dgm:pt>
    <dgm:pt modelId="{09ECAFD9-77B4-411E-A0C6-BD2718D2ED19}" type="parTrans" cxnId="{89F99CCE-DD31-45EB-8368-0C474560C17C}">
      <dgm:prSet/>
      <dgm:spPr/>
      <dgm:t>
        <a:bodyPr/>
        <a:lstStyle/>
        <a:p>
          <a:endParaRPr lang="en-US"/>
        </a:p>
      </dgm:t>
    </dgm:pt>
    <dgm:pt modelId="{8A56963F-9458-4CF1-BA11-F6B59F6693C3}" type="sibTrans" cxnId="{89F99CCE-DD31-45EB-8368-0C474560C17C}">
      <dgm:prSet phldrT="1" phldr="0"/>
      <dgm:spPr/>
      <dgm:t>
        <a:bodyPr/>
        <a:lstStyle/>
        <a:p>
          <a:r>
            <a:rPr lang="en-US"/>
            <a:t>1</a:t>
          </a:r>
          <a:endParaRPr lang="en-US" dirty="0"/>
        </a:p>
      </dgm:t>
    </dgm:pt>
    <dgm:pt modelId="{AA8D6E5D-2291-4551-826E-2E8CD77EBBCD}">
      <dgm:prSet custT="1"/>
      <dgm:spPr/>
      <dgm:t>
        <a:bodyPr/>
        <a:lstStyle/>
        <a:p>
          <a:pPr algn="ctr" rtl="0"/>
          <a:r>
            <a:rPr lang="en-US" sz="2000" dirty="0">
              <a:latin typeface="+mn-lt"/>
              <a:ea typeface="Tahoma" panose="020B0604030504040204" pitchFamily="34" charset="0"/>
              <a:cs typeface="Tahoma" panose="020B0604030504040204" pitchFamily="34" charset="0"/>
            </a:rPr>
            <a:t>Configure your project board to automate columns (new issues are placed in the “to-do” column, etc.)</a:t>
          </a:r>
          <a:endParaRPr lang="en-US" sz="2000" dirty="0">
            <a:latin typeface="+mn-lt"/>
          </a:endParaRPr>
        </a:p>
      </dgm:t>
    </dgm:pt>
    <dgm:pt modelId="{8108D565-E010-4B90-8EC9-E6472FDB3D6F}" type="parTrans" cxnId="{55EAF420-E592-4A82-A62F-9D8CCEB249F3}">
      <dgm:prSet/>
      <dgm:spPr/>
      <dgm:t>
        <a:bodyPr/>
        <a:lstStyle/>
        <a:p>
          <a:endParaRPr lang="en-US"/>
        </a:p>
      </dgm:t>
    </dgm:pt>
    <dgm:pt modelId="{6D5F5307-B9A3-4224-A52C-70B5D7E58E7C}" type="sibTrans" cxnId="{55EAF420-E592-4A82-A62F-9D8CCEB249F3}">
      <dgm:prSet phldrT="2" phldr="0"/>
      <dgm:spPr/>
      <dgm:t>
        <a:bodyPr/>
        <a:lstStyle/>
        <a:p>
          <a:r>
            <a:rPr lang="en-US"/>
            <a:t>2</a:t>
          </a:r>
          <a:endParaRPr lang="en-US" dirty="0"/>
        </a:p>
      </dgm:t>
    </dgm:pt>
    <dgm:pt modelId="{BA0D1191-41B5-4E4E-98CA-BB121638FA27}">
      <dgm:prSet custT="1"/>
      <dgm:spPr/>
      <dgm:t>
        <a:bodyPr/>
        <a:lstStyle/>
        <a:p>
          <a:pPr algn="ctr"/>
          <a:r>
            <a:rPr lang="en-US" sz="2800" dirty="0">
              <a:latin typeface="+mn-lt"/>
              <a:ea typeface="Tahoma" panose="020B0604030504040204" pitchFamily="34" charset="0"/>
              <a:cs typeface="Tahoma" panose="020B0604030504040204" pitchFamily="34" charset="0"/>
            </a:rPr>
            <a:t>Create a new milestone</a:t>
          </a:r>
          <a:endParaRPr lang="en-US" sz="2800" dirty="0">
            <a:latin typeface="+mn-lt"/>
          </a:endParaRPr>
        </a:p>
      </dgm:t>
    </dgm:pt>
    <dgm:pt modelId="{BF60A160-E127-4E75-A05F-AE196FFF76E3}" type="parTrans" cxnId="{11BC0A66-4F6B-4022-AC12-122A0951BEB5}">
      <dgm:prSet/>
      <dgm:spPr/>
      <dgm:t>
        <a:bodyPr/>
        <a:lstStyle/>
        <a:p>
          <a:endParaRPr lang="en-US"/>
        </a:p>
      </dgm:t>
    </dgm:pt>
    <dgm:pt modelId="{43A04663-B22C-4CA5-9BCF-3B42D70D691D}" type="sibTrans" cxnId="{11BC0A66-4F6B-4022-AC12-122A0951BEB5}">
      <dgm:prSet phldrT="3" phldr="0"/>
      <dgm:spPr/>
      <dgm:t>
        <a:bodyPr/>
        <a:lstStyle/>
        <a:p>
          <a:r>
            <a:rPr lang="en-US"/>
            <a:t>3</a:t>
          </a:r>
          <a:endParaRPr lang="en-US" dirty="0"/>
        </a:p>
      </dgm:t>
    </dgm:pt>
    <dgm:pt modelId="{55AD6682-19A1-4F15-920E-E13D92EB312E}">
      <dgm:prSet custT="1"/>
      <dgm:spPr/>
      <dgm:t>
        <a:bodyPr/>
        <a:lstStyle/>
        <a:p>
          <a:pPr algn="ctr"/>
          <a:r>
            <a:rPr lang="en-US" sz="2000" dirty="0">
              <a:latin typeface="+mn-lt"/>
              <a:ea typeface="Tahoma" panose="020B0604030504040204" pitchFamily="34" charset="0"/>
              <a:cs typeface="Tahoma" panose="020B0604030504040204" pitchFamily="34" charset="0"/>
            </a:rPr>
            <a:t>Create issues/pull requests and associate them with the relevant milestones &amp; projects</a:t>
          </a:r>
          <a:endParaRPr lang="en-US" sz="2000" dirty="0">
            <a:latin typeface="+mn-lt"/>
          </a:endParaRPr>
        </a:p>
      </dgm:t>
    </dgm:pt>
    <dgm:pt modelId="{0A1EE536-D200-411C-8FD0-7F23E7109629}" type="parTrans" cxnId="{522DD16F-B30D-40BA-AA70-7667AAFFD0AE}">
      <dgm:prSet/>
      <dgm:spPr/>
      <dgm:t>
        <a:bodyPr/>
        <a:lstStyle/>
        <a:p>
          <a:endParaRPr lang="en-US"/>
        </a:p>
      </dgm:t>
    </dgm:pt>
    <dgm:pt modelId="{6DA0DC7B-EEAC-48D5-8C2F-256705FA5618}" type="sibTrans" cxnId="{522DD16F-B30D-40BA-AA70-7667AAFFD0AE}">
      <dgm:prSet phldrT="4" phldr="0"/>
      <dgm:spPr/>
      <dgm:t>
        <a:bodyPr/>
        <a:lstStyle/>
        <a:p>
          <a:r>
            <a:rPr lang="en-US"/>
            <a:t>4</a:t>
          </a:r>
          <a:endParaRPr lang="en-US" dirty="0"/>
        </a:p>
      </dgm:t>
    </dgm:pt>
    <dgm:pt modelId="{1F20ABF3-642B-4EA2-9497-67153B1D953A}">
      <dgm:prSet custT="1"/>
      <dgm:spPr/>
      <dgm:t>
        <a:bodyPr/>
        <a:lstStyle/>
        <a:p>
          <a:pPr algn="ctr" rtl="0"/>
          <a:r>
            <a:rPr lang="en-US" sz="2800" dirty="0">
              <a:latin typeface="+mn-lt"/>
              <a:ea typeface="Tahoma" panose="020B0604030504040204" pitchFamily="34" charset="0"/>
              <a:cs typeface="Tahoma" panose="020B0604030504040204" pitchFamily="34" charset="0"/>
            </a:rPr>
            <a:t>Work by GitHub code flow</a:t>
          </a:r>
          <a:endParaRPr lang="en-US" sz="2800" dirty="0">
            <a:latin typeface="+mn-lt"/>
          </a:endParaRPr>
        </a:p>
      </dgm:t>
    </dgm:pt>
    <dgm:pt modelId="{FE5BB2D4-8C6C-4733-A4F4-BB908B5819C2}" type="parTrans" cxnId="{EF2C8C7A-25B0-4A45-86CA-AD1B06A26E26}">
      <dgm:prSet/>
      <dgm:spPr/>
      <dgm:t>
        <a:bodyPr/>
        <a:lstStyle/>
        <a:p>
          <a:endParaRPr lang="en-US"/>
        </a:p>
      </dgm:t>
    </dgm:pt>
    <dgm:pt modelId="{AC6DD392-D3D9-41A4-B130-4C271E107B19}" type="sibTrans" cxnId="{EF2C8C7A-25B0-4A45-86CA-AD1B06A26E26}">
      <dgm:prSet phldrT="5" phldr="0"/>
      <dgm:spPr/>
      <dgm:t>
        <a:bodyPr/>
        <a:lstStyle/>
        <a:p>
          <a:r>
            <a:rPr lang="en-US"/>
            <a:t>5</a:t>
          </a:r>
          <a:endParaRPr lang="en-US" dirty="0"/>
        </a:p>
      </dgm:t>
    </dgm:pt>
    <dgm:pt modelId="{D9938462-A694-4D2B-BC8A-98DD7FFDFAAA}" type="pres">
      <dgm:prSet presAssocID="{98A846BE-51A9-4BA7-9258-ECFAE05E7F40}" presName="linearFlow" presStyleCnt="0">
        <dgm:presLayoutVars>
          <dgm:dir/>
          <dgm:animLvl val="lvl"/>
          <dgm:resizeHandles val="exact"/>
        </dgm:presLayoutVars>
      </dgm:prSet>
      <dgm:spPr/>
    </dgm:pt>
    <dgm:pt modelId="{94FFE4A3-717E-4FA2-B81F-868DE997CB51}" type="pres">
      <dgm:prSet presAssocID="{D841507B-447A-43E4-A67A-78917CB1FB25}" presName="compositeNode" presStyleCnt="0"/>
      <dgm:spPr/>
    </dgm:pt>
    <dgm:pt modelId="{2FD2706E-63BB-4C73-BE4B-EA498188D5A7}" type="pres">
      <dgm:prSet presAssocID="{D841507B-447A-43E4-A67A-78917CB1FB25}" presName="parTx" presStyleLbl="node1" presStyleIdx="0" presStyleCnt="0">
        <dgm:presLayoutVars>
          <dgm:chMax val="0"/>
          <dgm:chPref val="0"/>
          <dgm:bulletEnabled val="1"/>
        </dgm:presLayoutVars>
      </dgm:prSet>
      <dgm:spPr/>
    </dgm:pt>
    <dgm:pt modelId="{E04F5057-2705-42CE-BB13-967212824C65}" type="pres">
      <dgm:prSet presAssocID="{D841507B-447A-43E4-A67A-78917CB1FB25}" presName="parSh" presStyleCnt="0"/>
      <dgm:spPr/>
    </dgm:pt>
    <dgm:pt modelId="{F5142449-10A1-4278-B96C-C4ABAB189E46}" type="pres">
      <dgm:prSet presAssocID="{D841507B-447A-43E4-A67A-78917CB1FB25}" presName="lineNode" presStyleLbl="alignAccFollowNode1" presStyleIdx="0" presStyleCnt="15"/>
      <dgm:spPr/>
    </dgm:pt>
    <dgm:pt modelId="{CB784251-3D1A-453A-AC20-F2E87A36EEF3}" type="pres">
      <dgm:prSet presAssocID="{D841507B-447A-43E4-A67A-78917CB1FB25}" presName="lineArrowNode" presStyleLbl="alignAccFollowNode1" presStyleIdx="1" presStyleCnt="15"/>
      <dgm:spPr/>
    </dgm:pt>
    <dgm:pt modelId="{7D680E2B-37E7-47C5-9407-98DE51395E71}" type="pres">
      <dgm:prSet presAssocID="{8A56963F-9458-4CF1-BA11-F6B59F6693C3}" presName="sibTransNodeCircle" presStyleLbl="alignNode1" presStyleIdx="0" presStyleCnt="5" custScaleX="100000">
        <dgm:presLayoutVars>
          <dgm:chMax val="0"/>
          <dgm:bulletEnabled/>
        </dgm:presLayoutVars>
      </dgm:prSet>
      <dgm:spPr/>
    </dgm:pt>
    <dgm:pt modelId="{46F5A849-A405-4ECF-B3E1-1F0C28282973}" type="pres">
      <dgm:prSet presAssocID="{8A56963F-9458-4CF1-BA11-F6B59F6693C3}" presName="spacerBetweenCircleAndCallout" presStyleCnt="0">
        <dgm:presLayoutVars/>
      </dgm:prSet>
      <dgm:spPr/>
    </dgm:pt>
    <dgm:pt modelId="{2D736B05-B42D-46EA-852B-C2BFDDD5591E}" type="pres">
      <dgm:prSet presAssocID="{D841507B-447A-43E4-A67A-78917CB1FB25}" presName="nodeText" presStyleLbl="alignAccFollowNode1" presStyleIdx="2" presStyleCnt="15">
        <dgm:presLayoutVars>
          <dgm:bulletEnabled val="1"/>
        </dgm:presLayoutVars>
      </dgm:prSet>
      <dgm:spPr/>
    </dgm:pt>
    <dgm:pt modelId="{EC099AD6-5E45-4621-B76A-90EC2958EE47}" type="pres">
      <dgm:prSet presAssocID="{8A56963F-9458-4CF1-BA11-F6B59F6693C3}" presName="sibTransComposite" presStyleCnt="0"/>
      <dgm:spPr/>
    </dgm:pt>
    <dgm:pt modelId="{96C906A6-4FF4-454D-9D77-308711C77F14}" type="pres">
      <dgm:prSet presAssocID="{AA8D6E5D-2291-4551-826E-2E8CD77EBBCD}" presName="compositeNode" presStyleCnt="0"/>
      <dgm:spPr/>
    </dgm:pt>
    <dgm:pt modelId="{B9B0B242-87C5-42E1-A677-9D146A6D3C47}" type="pres">
      <dgm:prSet presAssocID="{AA8D6E5D-2291-4551-826E-2E8CD77EBBCD}" presName="parTx" presStyleLbl="node1" presStyleIdx="0" presStyleCnt="0">
        <dgm:presLayoutVars>
          <dgm:chMax val="0"/>
          <dgm:chPref val="0"/>
          <dgm:bulletEnabled val="1"/>
        </dgm:presLayoutVars>
      </dgm:prSet>
      <dgm:spPr/>
    </dgm:pt>
    <dgm:pt modelId="{7543640C-A0F3-4583-A402-6BC392A285F8}" type="pres">
      <dgm:prSet presAssocID="{AA8D6E5D-2291-4551-826E-2E8CD77EBBCD}" presName="parSh" presStyleCnt="0"/>
      <dgm:spPr/>
    </dgm:pt>
    <dgm:pt modelId="{69403660-B91F-4F31-9188-E4F56CDF83C4}" type="pres">
      <dgm:prSet presAssocID="{AA8D6E5D-2291-4551-826E-2E8CD77EBBCD}" presName="lineNode" presStyleLbl="alignAccFollowNode1" presStyleIdx="3" presStyleCnt="15"/>
      <dgm:spPr/>
    </dgm:pt>
    <dgm:pt modelId="{443C13A9-1FDD-4FC4-A337-CF907FF0D233}" type="pres">
      <dgm:prSet presAssocID="{AA8D6E5D-2291-4551-826E-2E8CD77EBBCD}" presName="lineArrowNode" presStyleLbl="alignAccFollowNode1" presStyleIdx="4" presStyleCnt="15"/>
      <dgm:spPr/>
    </dgm:pt>
    <dgm:pt modelId="{2E0F8023-7BBB-4718-BC8F-AC65EE454DC6}" type="pres">
      <dgm:prSet presAssocID="{6D5F5307-B9A3-4224-A52C-70B5D7E58E7C}" presName="sibTransNodeCircle" presStyleLbl="alignNode1" presStyleIdx="1" presStyleCnt="5">
        <dgm:presLayoutVars>
          <dgm:chMax val="0"/>
          <dgm:bulletEnabled/>
        </dgm:presLayoutVars>
      </dgm:prSet>
      <dgm:spPr/>
    </dgm:pt>
    <dgm:pt modelId="{5704A3ED-FA26-4408-8C85-B51BD14774E8}" type="pres">
      <dgm:prSet presAssocID="{6D5F5307-B9A3-4224-A52C-70B5D7E58E7C}" presName="spacerBetweenCircleAndCallout" presStyleCnt="0">
        <dgm:presLayoutVars/>
      </dgm:prSet>
      <dgm:spPr/>
    </dgm:pt>
    <dgm:pt modelId="{C988C04E-40E3-4D68-BF18-66EFFEEF4EB2}" type="pres">
      <dgm:prSet presAssocID="{AA8D6E5D-2291-4551-826E-2E8CD77EBBCD}" presName="nodeText" presStyleLbl="alignAccFollowNode1" presStyleIdx="5" presStyleCnt="15">
        <dgm:presLayoutVars>
          <dgm:bulletEnabled val="1"/>
        </dgm:presLayoutVars>
      </dgm:prSet>
      <dgm:spPr/>
    </dgm:pt>
    <dgm:pt modelId="{B6BBB860-34CE-4234-8D3B-BDBD461D22B0}" type="pres">
      <dgm:prSet presAssocID="{6D5F5307-B9A3-4224-A52C-70B5D7E58E7C}" presName="sibTransComposite" presStyleCnt="0"/>
      <dgm:spPr/>
    </dgm:pt>
    <dgm:pt modelId="{95226D6D-DC9D-43A5-AC93-827EFF228E2A}" type="pres">
      <dgm:prSet presAssocID="{BA0D1191-41B5-4E4E-98CA-BB121638FA27}" presName="compositeNode" presStyleCnt="0"/>
      <dgm:spPr/>
    </dgm:pt>
    <dgm:pt modelId="{E45CD75C-64D3-49E1-90AB-5C892F1B60BB}" type="pres">
      <dgm:prSet presAssocID="{BA0D1191-41B5-4E4E-98CA-BB121638FA27}" presName="parTx" presStyleLbl="node1" presStyleIdx="0" presStyleCnt="0">
        <dgm:presLayoutVars>
          <dgm:chMax val="0"/>
          <dgm:chPref val="0"/>
          <dgm:bulletEnabled val="1"/>
        </dgm:presLayoutVars>
      </dgm:prSet>
      <dgm:spPr/>
    </dgm:pt>
    <dgm:pt modelId="{FEA17D8B-7307-4AC1-BA3A-35C631CF2D8B}" type="pres">
      <dgm:prSet presAssocID="{BA0D1191-41B5-4E4E-98CA-BB121638FA27}" presName="parSh" presStyleCnt="0"/>
      <dgm:spPr/>
    </dgm:pt>
    <dgm:pt modelId="{E6547311-AF0E-4FCF-BDD0-47989B866E24}" type="pres">
      <dgm:prSet presAssocID="{BA0D1191-41B5-4E4E-98CA-BB121638FA27}" presName="lineNode" presStyleLbl="alignAccFollowNode1" presStyleIdx="6" presStyleCnt="15"/>
      <dgm:spPr/>
    </dgm:pt>
    <dgm:pt modelId="{AE6DFE2B-B7F2-4F30-B659-B552E321FADD}" type="pres">
      <dgm:prSet presAssocID="{BA0D1191-41B5-4E4E-98CA-BB121638FA27}" presName="lineArrowNode" presStyleLbl="alignAccFollowNode1" presStyleIdx="7" presStyleCnt="15"/>
      <dgm:spPr/>
    </dgm:pt>
    <dgm:pt modelId="{5245C8DA-1E76-407A-B430-701BCCF29F00}" type="pres">
      <dgm:prSet presAssocID="{43A04663-B22C-4CA5-9BCF-3B42D70D691D}" presName="sibTransNodeCircle" presStyleLbl="alignNode1" presStyleIdx="2" presStyleCnt="5">
        <dgm:presLayoutVars>
          <dgm:chMax val="0"/>
          <dgm:bulletEnabled/>
        </dgm:presLayoutVars>
      </dgm:prSet>
      <dgm:spPr/>
    </dgm:pt>
    <dgm:pt modelId="{8D76F590-811B-447B-8CED-7534489F45EC}" type="pres">
      <dgm:prSet presAssocID="{43A04663-B22C-4CA5-9BCF-3B42D70D691D}" presName="spacerBetweenCircleAndCallout" presStyleCnt="0">
        <dgm:presLayoutVars/>
      </dgm:prSet>
      <dgm:spPr/>
    </dgm:pt>
    <dgm:pt modelId="{D997FB1E-CF8D-4F5C-9E93-059F85035C01}" type="pres">
      <dgm:prSet presAssocID="{BA0D1191-41B5-4E4E-98CA-BB121638FA27}" presName="nodeText" presStyleLbl="alignAccFollowNode1" presStyleIdx="8" presStyleCnt="15">
        <dgm:presLayoutVars>
          <dgm:bulletEnabled val="1"/>
        </dgm:presLayoutVars>
      </dgm:prSet>
      <dgm:spPr/>
    </dgm:pt>
    <dgm:pt modelId="{5BD921B9-FF63-486B-BBF5-5535F2AA32B5}" type="pres">
      <dgm:prSet presAssocID="{43A04663-B22C-4CA5-9BCF-3B42D70D691D}" presName="sibTransComposite" presStyleCnt="0"/>
      <dgm:spPr/>
    </dgm:pt>
    <dgm:pt modelId="{F093D1EA-1E4B-4611-A553-45F589D6189E}" type="pres">
      <dgm:prSet presAssocID="{55AD6682-19A1-4F15-920E-E13D92EB312E}" presName="compositeNode" presStyleCnt="0"/>
      <dgm:spPr/>
    </dgm:pt>
    <dgm:pt modelId="{200EAA04-D9FF-4E34-8629-9FF0013CAD96}" type="pres">
      <dgm:prSet presAssocID="{55AD6682-19A1-4F15-920E-E13D92EB312E}" presName="parTx" presStyleLbl="node1" presStyleIdx="0" presStyleCnt="0">
        <dgm:presLayoutVars>
          <dgm:chMax val="0"/>
          <dgm:chPref val="0"/>
          <dgm:bulletEnabled val="1"/>
        </dgm:presLayoutVars>
      </dgm:prSet>
      <dgm:spPr/>
    </dgm:pt>
    <dgm:pt modelId="{311144D1-3BA2-4573-AB3C-C1D2F0AEE5A2}" type="pres">
      <dgm:prSet presAssocID="{55AD6682-19A1-4F15-920E-E13D92EB312E}" presName="parSh" presStyleCnt="0"/>
      <dgm:spPr/>
    </dgm:pt>
    <dgm:pt modelId="{B301E9C0-66A8-4889-AB14-A827A90B7730}" type="pres">
      <dgm:prSet presAssocID="{55AD6682-19A1-4F15-920E-E13D92EB312E}" presName="lineNode" presStyleLbl="alignAccFollowNode1" presStyleIdx="9" presStyleCnt="15"/>
      <dgm:spPr/>
    </dgm:pt>
    <dgm:pt modelId="{C520B667-F0A6-4456-B459-83C4807E6047}" type="pres">
      <dgm:prSet presAssocID="{55AD6682-19A1-4F15-920E-E13D92EB312E}" presName="lineArrowNode" presStyleLbl="alignAccFollowNode1" presStyleIdx="10" presStyleCnt="15"/>
      <dgm:spPr/>
    </dgm:pt>
    <dgm:pt modelId="{ADD1CCE4-82A5-468F-8BC5-15D0185DBB4E}" type="pres">
      <dgm:prSet presAssocID="{6DA0DC7B-EEAC-48D5-8C2F-256705FA5618}" presName="sibTransNodeCircle" presStyleLbl="alignNode1" presStyleIdx="3" presStyleCnt="5">
        <dgm:presLayoutVars>
          <dgm:chMax val="0"/>
          <dgm:bulletEnabled/>
        </dgm:presLayoutVars>
      </dgm:prSet>
      <dgm:spPr/>
    </dgm:pt>
    <dgm:pt modelId="{C251040B-EE34-45B4-9F5D-BC733169E090}" type="pres">
      <dgm:prSet presAssocID="{6DA0DC7B-EEAC-48D5-8C2F-256705FA5618}" presName="spacerBetweenCircleAndCallout" presStyleCnt="0">
        <dgm:presLayoutVars/>
      </dgm:prSet>
      <dgm:spPr/>
    </dgm:pt>
    <dgm:pt modelId="{12E9BEA5-B7F5-4B40-9B17-6A733AF73901}" type="pres">
      <dgm:prSet presAssocID="{55AD6682-19A1-4F15-920E-E13D92EB312E}" presName="nodeText" presStyleLbl="alignAccFollowNode1" presStyleIdx="11" presStyleCnt="15">
        <dgm:presLayoutVars>
          <dgm:bulletEnabled val="1"/>
        </dgm:presLayoutVars>
      </dgm:prSet>
      <dgm:spPr/>
    </dgm:pt>
    <dgm:pt modelId="{35E6EF17-E484-4B06-BD04-1114BDD6AE49}" type="pres">
      <dgm:prSet presAssocID="{6DA0DC7B-EEAC-48D5-8C2F-256705FA5618}" presName="sibTransComposite" presStyleCnt="0"/>
      <dgm:spPr/>
    </dgm:pt>
    <dgm:pt modelId="{F191E6AC-D335-43FD-9BCC-B6410C726B8A}" type="pres">
      <dgm:prSet presAssocID="{1F20ABF3-642B-4EA2-9497-67153B1D953A}" presName="compositeNode" presStyleCnt="0"/>
      <dgm:spPr/>
    </dgm:pt>
    <dgm:pt modelId="{691B272D-AEC8-430E-936D-2AB0A64D72AE}" type="pres">
      <dgm:prSet presAssocID="{1F20ABF3-642B-4EA2-9497-67153B1D953A}" presName="parTx" presStyleLbl="node1" presStyleIdx="0" presStyleCnt="0">
        <dgm:presLayoutVars>
          <dgm:chMax val="0"/>
          <dgm:chPref val="0"/>
          <dgm:bulletEnabled val="1"/>
        </dgm:presLayoutVars>
      </dgm:prSet>
      <dgm:spPr/>
    </dgm:pt>
    <dgm:pt modelId="{00E7883D-13E0-419A-8CB6-169DF9386E10}" type="pres">
      <dgm:prSet presAssocID="{1F20ABF3-642B-4EA2-9497-67153B1D953A}" presName="parSh" presStyleCnt="0"/>
      <dgm:spPr/>
    </dgm:pt>
    <dgm:pt modelId="{98FC13F5-E633-4E1D-AC5F-6F956633F8CC}" type="pres">
      <dgm:prSet presAssocID="{1F20ABF3-642B-4EA2-9497-67153B1D953A}" presName="lineNode" presStyleLbl="alignAccFollowNode1" presStyleIdx="12" presStyleCnt="15"/>
      <dgm:spPr/>
    </dgm:pt>
    <dgm:pt modelId="{852C83FD-BB6A-41CB-BDAC-26661C8025B8}" type="pres">
      <dgm:prSet presAssocID="{1F20ABF3-642B-4EA2-9497-67153B1D953A}" presName="lineArrowNode" presStyleLbl="alignAccFollowNode1" presStyleIdx="13" presStyleCnt="15"/>
      <dgm:spPr/>
    </dgm:pt>
    <dgm:pt modelId="{A40815D7-3BD6-44D4-A32A-A6FD819154DF}" type="pres">
      <dgm:prSet presAssocID="{AC6DD392-D3D9-41A4-B130-4C271E107B19}" presName="sibTransNodeCircle" presStyleLbl="alignNode1" presStyleIdx="4" presStyleCnt="5">
        <dgm:presLayoutVars>
          <dgm:chMax val="0"/>
          <dgm:bulletEnabled/>
        </dgm:presLayoutVars>
      </dgm:prSet>
      <dgm:spPr/>
    </dgm:pt>
    <dgm:pt modelId="{13747DFA-6414-464B-A499-B8238DDAD9A2}" type="pres">
      <dgm:prSet presAssocID="{AC6DD392-D3D9-41A4-B130-4C271E107B19}" presName="spacerBetweenCircleAndCallout" presStyleCnt="0">
        <dgm:presLayoutVars/>
      </dgm:prSet>
      <dgm:spPr/>
    </dgm:pt>
    <dgm:pt modelId="{B116FA97-1FAE-40A9-8C85-DB8F4C91EF7C}" type="pres">
      <dgm:prSet presAssocID="{1F20ABF3-642B-4EA2-9497-67153B1D953A}" presName="nodeText" presStyleLbl="alignAccFollowNode1" presStyleIdx="14" presStyleCnt="15">
        <dgm:presLayoutVars>
          <dgm:bulletEnabled val="1"/>
        </dgm:presLayoutVars>
      </dgm:prSet>
      <dgm:spPr/>
    </dgm:pt>
  </dgm:ptLst>
  <dgm:cxnLst>
    <dgm:cxn modelId="{453ABD19-ABD6-4290-AB1B-484D843A7A6C}" type="presOf" srcId="{8A56963F-9458-4CF1-BA11-F6B59F6693C3}" destId="{7D680E2B-37E7-47C5-9407-98DE51395E71}" srcOrd="0" destOrd="0" presId="urn:microsoft.com/office/officeart/2016/7/layout/LinearArrowProcessNumbered#1"/>
    <dgm:cxn modelId="{55EAF420-E592-4A82-A62F-9D8CCEB249F3}" srcId="{98A846BE-51A9-4BA7-9258-ECFAE05E7F40}" destId="{AA8D6E5D-2291-4551-826E-2E8CD77EBBCD}" srcOrd="1" destOrd="0" parTransId="{8108D565-E010-4B90-8EC9-E6472FDB3D6F}" sibTransId="{6D5F5307-B9A3-4224-A52C-70B5D7E58E7C}"/>
    <dgm:cxn modelId="{221DED21-AA14-474F-9176-EC85D4CE7737}" type="presOf" srcId="{BA0D1191-41B5-4E4E-98CA-BB121638FA27}" destId="{D997FB1E-CF8D-4F5C-9E93-059F85035C01}" srcOrd="0" destOrd="0" presId="urn:microsoft.com/office/officeart/2016/7/layout/LinearArrowProcessNumbered#1"/>
    <dgm:cxn modelId="{11BC0A66-4F6B-4022-AC12-122A0951BEB5}" srcId="{98A846BE-51A9-4BA7-9258-ECFAE05E7F40}" destId="{BA0D1191-41B5-4E4E-98CA-BB121638FA27}" srcOrd="2" destOrd="0" parTransId="{BF60A160-E127-4E75-A05F-AE196FFF76E3}" sibTransId="{43A04663-B22C-4CA5-9BCF-3B42D70D691D}"/>
    <dgm:cxn modelId="{577E866F-4BE4-4BDE-AEC2-040AA5E25698}" type="presOf" srcId="{6DA0DC7B-EEAC-48D5-8C2F-256705FA5618}" destId="{ADD1CCE4-82A5-468F-8BC5-15D0185DBB4E}" srcOrd="0" destOrd="0" presId="urn:microsoft.com/office/officeart/2016/7/layout/LinearArrowProcessNumbered#1"/>
    <dgm:cxn modelId="{522DD16F-B30D-40BA-AA70-7667AAFFD0AE}" srcId="{98A846BE-51A9-4BA7-9258-ECFAE05E7F40}" destId="{55AD6682-19A1-4F15-920E-E13D92EB312E}" srcOrd="3" destOrd="0" parTransId="{0A1EE536-D200-411C-8FD0-7F23E7109629}" sibTransId="{6DA0DC7B-EEAC-48D5-8C2F-256705FA5618}"/>
    <dgm:cxn modelId="{0AC2E275-95C9-495E-A18A-CFCEF45E0CE7}" type="presOf" srcId="{98A846BE-51A9-4BA7-9258-ECFAE05E7F40}" destId="{D9938462-A694-4D2B-BC8A-98DD7FFDFAAA}" srcOrd="0" destOrd="0" presId="urn:microsoft.com/office/officeart/2016/7/layout/LinearArrowProcessNumbered#1"/>
    <dgm:cxn modelId="{75DB4C7A-8DE2-404A-A47B-1B56C8C511A5}" type="presOf" srcId="{43A04663-B22C-4CA5-9BCF-3B42D70D691D}" destId="{5245C8DA-1E76-407A-B430-701BCCF29F00}" srcOrd="0" destOrd="0" presId="urn:microsoft.com/office/officeart/2016/7/layout/LinearArrowProcessNumbered#1"/>
    <dgm:cxn modelId="{EF2C8C7A-25B0-4A45-86CA-AD1B06A26E26}" srcId="{98A846BE-51A9-4BA7-9258-ECFAE05E7F40}" destId="{1F20ABF3-642B-4EA2-9497-67153B1D953A}" srcOrd="4" destOrd="0" parTransId="{FE5BB2D4-8C6C-4733-A4F4-BB908B5819C2}" sibTransId="{AC6DD392-D3D9-41A4-B130-4C271E107B19}"/>
    <dgm:cxn modelId="{D122D99E-A9DF-4DC6-A122-FBB00FD45699}" type="presOf" srcId="{1F20ABF3-642B-4EA2-9497-67153B1D953A}" destId="{B116FA97-1FAE-40A9-8C85-DB8F4C91EF7C}" srcOrd="0" destOrd="0" presId="urn:microsoft.com/office/officeart/2016/7/layout/LinearArrowProcessNumbered#1"/>
    <dgm:cxn modelId="{B440F4A5-682F-4A55-BEA7-C899D1ED6BA2}" type="presOf" srcId="{AC6DD392-D3D9-41A4-B130-4C271E107B19}" destId="{A40815D7-3BD6-44D4-A32A-A6FD819154DF}" srcOrd="0" destOrd="0" presId="urn:microsoft.com/office/officeart/2016/7/layout/LinearArrowProcessNumbered#1"/>
    <dgm:cxn modelId="{F1F6B3C2-F9DA-43B0-A5BE-5F333F9A6E1C}" type="presOf" srcId="{AA8D6E5D-2291-4551-826E-2E8CD77EBBCD}" destId="{C988C04E-40E3-4D68-BF18-66EFFEEF4EB2}" srcOrd="0" destOrd="0" presId="urn:microsoft.com/office/officeart/2016/7/layout/LinearArrowProcessNumbered#1"/>
    <dgm:cxn modelId="{328AC9C4-1162-4C74-A205-A907215CB039}" type="presOf" srcId="{55AD6682-19A1-4F15-920E-E13D92EB312E}" destId="{12E9BEA5-B7F5-4B40-9B17-6A733AF73901}" srcOrd="0" destOrd="0" presId="urn:microsoft.com/office/officeart/2016/7/layout/LinearArrowProcessNumbered#1"/>
    <dgm:cxn modelId="{89F99CCE-DD31-45EB-8368-0C474560C17C}" srcId="{98A846BE-51A9-4BA7-9258-ECFAE05E7F40}" destId="{D841507B-447A-43E4-A67A-78917CB1FB25}" srcOrd="0" destOrd="0" parTransId="{09ECAFD9-77B4-411E-A0C6-BD2718D2ED19}" sibTransId="{8A56963F-9458-4CF1-BA11-F6B59F6693C3}"/>
    <dgm:cxn modelId="{27C8DFCE-2304-4C98-B7A0-B706F45D0B6E}" type="presOf" srcId="{6D5F5307-B9A3-4224-A52C-70B5D7E58E7C}" destId="{2E0F8023-7BBB-4718-BC8F-AC65EE454DC6}" srcOrd="0" destOrd="0" presId="urn:microsoft.com/office/officeart/2016/7/layout/LinearArrowProcessNumbered#1"/>
    <dgm:cxn modelId="{A8FDC7DF-7E80-4503-A147-24ECEA22651E}" type="presOf" srcId="{D841507B-447A-43E4-A67A-78917CB1FB25}" destId="{2D736B05-B42D-46EA-852B-C2BFDDD5591E}" srcOrd="0" destOrd="0" presId="urn:microsoft.com/office/officeart/2016/7/layout/LinearArrowProcessNumbered#1"/>
    <dgm:cxn modelId="{764236C7-84CC-44DA-9A09-B82BA5B7E414}" type="presParOf" srcId="{D9938462-A694-4D2B-BC8A-98DD7FFDFAAA}" destId="{94FFE4A3-717E-4FA2-B81F-868DE997CB51}" srcOrd="0" destOrd="0" presId="urn:microsoft.com/office/officeart/2016/7/layout/LinearArrowProcessNumbered#1"/>
    <dgm:cxn modelId="{F916C50C-A09B-41FD-969A-375D9BC0342F}" type="presParOf" srcId="{94FFE4A3-717E-4FA2-B81F-868DE997CB51}" destId="{2FD2706E-63BB-4C73-BE4B-EA498188D5A7}" srcOrd="0" destOrd="0" presId="urn:microsoft.com/office/officeart/2016/7/layout/LinearArrowProcessNumbered#1"/>
    <dgm:cxn modelId="{4FEA4360-7CC6-41C6-B0E8-45DD99A59659}" type="presParOf" srcId="{94FFE4A3-717E-4FA2-B81F-868DE997CB51}" destId="{E04F5057-2705-42CE-BB13-967212824C65}" srcOrd="1" destOrd="0" presId="urn:microsoft.com/office/officeart/2016/7/layout/LinearArrowProcessNumbered#1"/>
    <dgm:cxn modelId="{3785FDEA-2E5D-4CB9-804F-071F34D09885}" type="presParOf" srcId="{E04F5057-2705-42CE-BB13-967212824C65}" destId="{F5142449-10A1-4278-B96C-C4ABAB189E46}" srcOrd="0" destOrd="0" presId="urn:microsoft.com/office/officeart/2016/7/layout/LinearArrowProcessNumbered#1"/>
    <dgm:cxn modelId="{201C060B-EB05-49B6-B9E5-E0ECA79D5322}" type="presParOf" srcId="{E04F5057-2705-42CE-BB13-967212824C65}" destId="{CB784251-3D1A-453A-AC20-F2E87A36EEF3}" srcOrd="1" destOrd="0" presId="urn:microsoft.com/office/officeart/2016/7/layout/LinearArrowProcessNumbered#1"/>
    <dgm:cxn modelId="{C8F1DE05-DA32-481E-B6BF-3C493CE123B8}" type="presParOf" srcId="{E04F5057-2705-42CE-BB13-967212824C65}" destId="{7D680E2B-37E7-47C5-9407-98DE51395E71}" srcOrd="2" destOrd="0" presId="urn:microsoft.com/office/officeart/2016/7/layout/LinearArrowProcessNumbered#1"/>
    <dgm:cxn modelId="{9378AD9A-10AD-44DC-B8CB-510834A948A0}" type="presParOf" srcId="{E04F5057-2705-42CE-BB13-967212824C65}" destId="{46F5A849-A405-4ECF-B3E1-1F0C28282973}" srcOrd="3" destOrd="0" presId="urn:microsoft.com/office/officeart/2016/7/layout/LinearArrowProcessNumbered#1"/>
    <dgm:cxn modelId="{414E0DBA-FA78-4F7C-A441-DBFD3F1AE47F}" type="presParOf" srcId="{94FFE4A3-717E-4FA2-B81F-868DE997CB51}" destId="{2D736B05-B42D-46EA-852B-C2BFDDD5591E}" srcOrd="2" destOrd="0" presId="urn:microsoft.com/office/officeart/2016/7/layout/LinearArrowProcessNumbered#1"/>
    <dgm:cxn modelId="{F8546444-D1E7-4F48-B60D-651E245F32E4}" type="presParOf" srcId="{D9938462-A694-4D2B-BC8A-98DD7FFDFAAA}" destId="{EC099AD6-5E45-4621-B76A-90EC2958EE47}" srcOrd="1" destOrd="0" presId="urn:microsoft.com/office/officeart/2016/7/layout/LinearArrowProcessNumbered#1"/>
    <dgm:cxn modelId="{F0E3289E-0E27-4001-B4DD-8827C584BE72}" type="presParOf" srcId="{D9938462-A694-4D2B-BC8A-98DD7FFDFAAA}" destId="{96C906A6-4FF4-454D-9D77-308711C77F14}" srcOrd="2" destOrd="0" presId="urn:microsoft.com/office/officeart/2016/7/layout/LinearArrowProcessNumbered#1"/>
    <dgm:cxn modelId="{59CE4EE5-345B-42AC-B4D8-B0CB07F65381}" type="presParOf" srcId="{96C906A6-4FF4-454D-9D77-308711C77F14}" destId="{B9B0B242-87C5-42E1-A677-9D146A6D3C47}" srcOrd="0" destOrd="0" presId="urn:microsoft.com/office/officeart/2016/7/layout/LinearArrowProcessNumbered#1"/>
    <dgm:cxn modelId="{879FF597-6A4B-4AF2-BD78-58ABD5FD75F8}" type="presParOf" srcId="{96C906A6-4FF4-454D-9D77-308711C77F14}" destId="{7543640C-A0F3-4583-A402-6BC392A285F8}" srcOrd="1" destOrd="0" presId="urn:microsoft.com/office/officeart/2016/7/layout/LinearArrowProcessNumbered#1"/>
    <dgm:cxn modelId="{630AB59B-6B05-4C33-B38F-2F80DFE79009}" type="presParOf" srcId="{7543640C-A0F3-4583-A402-6BC392A285F8}" destId="{69403660-B91F-4F31-9188-E4F56CDF83C4}" srcOrd="0" destOrd="0" presId="urn:microsoft.com/office/officeart/2016/7/layout/LinearArrowProcessNumbered#1"/>
    <dgm:cxn modelId="{1C497F94-84D0-4653-B890-5F666F26F0B0}" type="presParOf" srcId="{7543640C-A0F3-4583-A402-6BC392A285F8}" destId="{443C13A9-1FDD-4FC4-A337-CF907FF0D233}" srcOrd="1" destOrd="0" presId="urn:microsoft.com/office/officeart/2016/7/layout/LinearArrowProcessNumbered#1"/>
    <dgm:cxn modelId="{BEE59EE8-88C8-47CC-AA5E-C5CDDFA825BB}" type="presParOf" srcId="{7543640C-A0F3-4583-A402-6BC392A285F8}" destId="{2E0F8023-7BBB-4718-BC8F-AC65EE454DC6}" srcOrd="2" destOrd="0" presId="urn:microsoft.com/office/officeart/2016/7/layout/LinearArrowProcessNumbered#1"/>
    <dgm:cxn modelId="{72395719-C39D-4CFF-A91E-5EDBE7E8EE92}" type="presParOf" srcId="{7543640C-A0F3-4583-A402-6BC392A285F8}" destId="{5704A3ED-FA26-4408-8C85-B51BD14774E8}" srcOrd="3" destOrd="0" presId="urn:microsoft.com/office/officeart/2016/7/layout/LinearArrowProcessNumbered#1"/>
    <dgm:cxn modelId="{082B38AE-05D0-4A0F-8F99-820978A25641}" type="presParOf" srcId="{96C906A6-4FF4-454D-9D77-308711C77F14}" destId="{C988C04E-40E3-4D68-BF18-66EFFEEF4EB2}" srcOrd="2" destOrd="0" presId="urn:microsoft.com/office/officeart/2016/7/layout/LinearArrowProcessNumbered#1"/>
    <dgm:cxn modelId="{ADBDEF19-B637-4A7D-A041-661B34B6DAC3}" type="presParOf" srcId="{D9938462-A694-4D2B-BC8A-98DD7FFDFAAA}" destId="{B6BBB860-34CE-4234-8D3B-BDBD461D22B0}" srcOrd="3" destOrd="0" presId="urn:microsoft.com/office/officeart/2016/7/layout/LinearArrowProcessNumbered#1"/>
    <dgm:cxn modelId="{8F447F70-04A1-4BC9-AA30-09B985C0A12B}" type="presParOf" srcId="{D9938462-A694-4D2B-BC8A-98DD7FFDFAAA}" destId="{95226D6D-DC9D-43A5-AC93-827EFF228E2A}" srcOrd="4" destOrd="0" presId="urn:microsoft.com/office/officeart/2016/7/layout/LinearArrowProcessNumbered#1"/>
    <dgm:cxn modelId="{DA77B396-D37F-4BEE-A2BF-6DC1A169F3AD}" type="presParOf" srcId="{95226D6D-DC9D-43A5-AC93-827EFF228E2A}" destId="{E45CD75C-64D3-49E1-90AB-5C892F1B60BB}" srcOrd="0" destOrd="0" presId="urn:microsoft.com/office/officeart/2016/7/layout/LinearArrowProcessNumbered#1"/>
    <dgm:cxn modelId="{71D9D654-4AF2-4FD6-B673-A3B510CFC2C4}" type="presParOf" srcId="{95226D6D-DC9D-43A5-AC93-827EFF228E2A}" destId="{FEA17D8B-7307-4AC1-BA3A-35C631CF2D8B}" srcOrd="1" destOrd="0" presId="urn:microsoft.com/office/officeart/2016/7/layout/LinearArrowProcessNumbered#1"/>
    <dgm:cxn modelId="{AD56DB09-87F0-42B0-84A3-7BB7809229F3}" type="presParOf" srcId="{FEA17D8B-7307-4AC1-BA3A-35C631CF2D8B}" destId="{E6547311-AF0E-4FCF-BDD0-47989B866E24}" srcOrd="0" destOrd="0" presId="urn:microsoft.com/office/officeart/2016/7/layout/LinearArrowProcessNumbered#1"/>
    <dgm:cxn modelId="{1F1A5182-9619-4798-9CAF-D53A90DEA34D}" type="presParOf" srcId="{FEA17D8B-7307-4AC1-BA3A-35C631CF2D8B}" destId="{AE6DFE2B-B7F2-4F30-B659-B552E321FADD}" srcOrd="1" destOrd="0" presId="urn:microsoft.com/office/officeart/2016/7/layout/LinearArrowProcessNumbered#1"/>
    <dgm:cxn modelId="{E516E0E1-E2C0-4D6A-A968-452B27DECC33}" type="presParOf" srcId="{FEA17D8B-7307-4AC1-BA3A-35C631CF2D8B}" destId="{5245C8DA-1E76-407A-B430-701BCCF29F00}" srcOrd="2" destOrd="0" presId="urn:microsoft.com/office/officeart/2016/7/layout/LinearArrowProcessNumbered#1"/>
    <dgm:cxn modelId="{9175FCC8-0A0C-4E31-A3B3-971C46D3DF74}" type="presParOf" srcId="{FEA17D8B-7307-4AC1-BA3A-35C631CF2D8B}" destId="{8D76F590-811B-447B-8CED-7534489F45EC}" srcOrd="3" destOrd="0" presId="urn:microsoft.com/office/officeart/2016/7/layout/LinearArrowProcessNumbered#1"/>
    <dgm:cxn modelId="{381290E6-C932-4E85-8DB9-C439C64C4C26}" type="presParOf" srcId="{95226D6D-DC9D-43A5-AC93-827EFF228E2A}" destId="{D997FB1E-CF8D-4F5C-9E93-059F85035C01}" srcOrd="2" destOrd="0" presId="urn:microsoft.com/office/officeart/2016/7/layout/LinearArrowProcessNumbered#1"/>
    <dgm:cxn modelId="{E537C05D-53BB-4C4C-AC73-C6455980C74B}" type="presParOf" srcId="{D9938462-A694-4D2B-BC8A-98DD7FFDFAAA}" destId="{5BD921B9-FF63-486B-BBF5-5535F2AA32B5}" srcOrd="5" destOrd="0" presId="urn:microsoft.com/office/officeart/2016/7/layout/LinearArrowProcessNumbered#1"/>
    <dgm:cxn modelId="{3A78D317-010B-409E-A0C5-1AB9329DE22C}" type="presParOf" srcId="{D9938462-A694-4D2B-BC8A-98DD7FFDFAAA}" destId="{F093D1EA-1E4B-4611-A553-45F589D6189E}" srcOrd="6" destOrd="0" presId="urn:microsoft.com/office/officeart/2016/7/layout/LinearArrowProcessNumbered#1"/>
    <dgm:cxn modelId="{8AF1F224-00E1-4D84-ADE6-04C9AC31B5BE}" type="presParOf" srcId="{F093D1EA-1E4B-4611-A553-45F589D6189E}" destId="{200EAA04-D9FF-4E34-8629-9FF0013CAD96}" srcOrd="0" destOrd="0" presId="urn:microsoft.com/office/officeart/2016/7/layout/LinearArrowProcessNumbered#1"/>
    <dgm:cxn modelId="{92E9138B-6A86-4355-8521-1A6E8E247B26}" type="presParOf" srcId="{F093D1EA-1E4B-4611-A553-45F589D6189E}" destId="{311144D1-3BA2-4573-AB3C-C1D2F0AEE5A2}" srcOrd="1" destOrd="0" presId="urn:microsoft.com/office/officeart/2016/7/layout/LinearArrowProcessNumbered#1"/>
    <dgm:cxn modelId="{A79058EC-36BE-472A-9745-EE023D2F99F8}" type="presParOf" srcId="{311144D1-3BA2-4573-AB3C-C1D2F0AEE5A2}" destId="{B301E9C0-66A8-4889-AB14-A827A90B7730}" srcOrd="0" destOrd="0" presId="urn:microsoft.com/office/officeart/2016/7/layout/LinearArrowProcessNumbered#1"/>
    <dgm:cxn modelId="{3B2E8B13-A96E-4C99-8E41-9C50CF00F036}" type="presParOf" srcId="{311144D1-3BA2-4573-AB3C-C1D2F0AEE5A2}" destId="{C520B667-F0A6-4456-B459-83C4807E6047}" srcOrd="1" destOrd="0" presId="urn:microsoft.com/office/officeart/2016/7/layout/LinearArrowProcessNumbered#1"/>
    <dgm:cxn modelId="{FCAE9093-5193-4B6B-94E4-7A2C75B9C9ED}" type="presParOf" srcId="{311144D1-3BA2-4573-AB3C-C1D2F0AEE5A2}" destId="{ADD1CCE4-82A5-468F-8BC5-15D0185DBB4E}" srcOrd="2" destOrd="0" presId="urn:microsoft.com/office/officeart/2016/7/layout/LinearArrowProcessNumbered#1"/>
    <dgm:cxn modelId="{D9970249-2A11-4DDE-B24B-F7696775BF6E}" type="presParOf" srcId="{311144D1-3BA2-4573-AB3C-C1D2F0AEE5A2}" destId="{C251040B-EE34-45B4-9F5D-BC733169E090}" srcOrd="3" destOrd="0" presId="urn:microsoft.com/office/officeart/2016/7/layout/LinearArrowProcessNumbered#1"/>
    <dgm:cxn modelId="{439A1842-F0B6-4610-B149-E995DD50E26F}" type="presParOf" srcId="{F093D1EA-1E4B-4611-A553-45F589D6189E}" destId="{12E9BEA5-B7F5-4B40-9B17-6A733AF73901}" srcOrd="2" destOrd="0" presId="urn:microsoft.com/office/officeart/2016/7/layout/LinearArrowProcessNumbered#1"/>
    <dgm:cxn modelId="{7A1422A7-C125-4A27-853F-D99DF137AD04}" type="presParOf" srcId="{D9938462-A694-4D2B-BC8A-98DD7FFDFAAA}" destId="{35E6EF17-E484-4B06-BD04-1114BDD6AE49}" srcOrd="7" destOrd="0" presId="urn:microsoft.com/office/officeart/2016/7/layout/LinearArrowProcessNumbered#1"/>
    <dgm:cxn modelId="{2D074049-F8C2-4C50-B0DE-9796ED379050}" type="presParOf" srcId="{D9938462-A694-4D2B-BC8A-98DD7FFDFAAA}" destId="{F191E6AC-D335-43FD-9BCC-B6410C726B8A}" srcOrd="8" destOrd="0" presId="urn:microsoft.com/office/officeart/2016/7/layout/LinearArrowProcessNumbered#1"/>
    <dgm:cxn modelId="{E40E180A-9791-43B4-ABF6-75A6F103C1A2}" type="presParOf" srcId="{F191E6AC-D335-43FD-9BCC-B6410C726B8A}" destId="{691B272D-AEC8-430E-936D-2AB0A64D72AE}" srcOrd="0" destOrd="0" presId="urn:microsoft.com/office/officeart/2016/7/layout/LinearArrowProcessNumbered#1"/>
    <dgm:cxn modelId="{86E58116-E15D-482E-BAD1-90B3B170F2FB}" type="presParOf" srcId="{F191E6AC-D335-43FD-9BCC-B6410C726B8A}" destId="{00E7883D-13E0-419A-8CB6-169DF9386E10}" srcOrd="1" destOrd="0" presId="urn:microsoft.com/office/officeart/2016/7/layout/LinearArrowProcessNumbered#1"/>
    <dgm:cxn modelId="{5118885E-4AB5-4839-A684-6D2769C21178}" type="presParOf" srcId="{00E7883D-13E0-419A-8CB6-169DF9386E10}" destId="{98FC13F5-E633-4E1D-AC5F-6F956633F8CC}" srcOrd="0" destOrd="0" presId="urn:microsoft.com/office/officeart/2016/7/layout/LinearArrowProcessNumbered#1"/>
    <dgm:cxn modelId="{069B09BD-CB12-4861-8649-6569163AD350}" type="presParOf" srcId="{00E7883D-13E0-419A-8CB6-169DF9386E10}" destId="{852C83FD-BB6A-41CB-BDAC-26661C8025B8}" srcOrd="1" destOrd="0" presId="urn:microsoft.com/office/officeart/2016/7/layout/LinearArrowProcessNumbered#1"/>
    <dgm:cxn modelId="{06028961-C0C2-4751-B578-785C7615600E}" type="presParOf" srcId="{00E7883D-13E0-419A-8CB6-169DF9386E10}" destId="{A40815D7-3BD6-44D4-A32A-A6FD819154DF}" srcOrd="2" destOrd="0" presId="urn:microsoft.com/office/officeart/2016/7/layout/LinearArrowProcessNumbered#1"/>
    <dgm:cxn modelId="{13CCEE06-4894-4DFD-93BC-9CC0E4AB9F2F}" type="presParOf" srcId="{00E7883D-13E0-419A-8CB6-169DF9386E10}" destId="{13747DFA-6414-464B-A499-B8238DDAD9A2}" srcOrd="3" destOrd="0" presId="urn:microsoft.com/office/officeart/2016/7/layout/LinearArrowProcessNumbered#1"/>
    <dgm:cxn modelId="{C677B61A-47EA-40C1-9A4D-A73F136C4604}" type="presParOf" srcId="{F191E6AC-D335-43FD-9BCC-B6410C726B8A}" destId="{B116FA97-1FAE-40A9-8C85-DB8F4C91EF7C}" srcOrd="2" destOrd="0" presId="urn:microsoft.com/office/officeart/2016/7/layout/LinearArrow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42449-10A1-4278-B96C-C4ABAB189E46}">
      <dsp:nvSpPr>
        <dsp:cNvPr id="0" name=""/>
        <dsp:cNvSpPr/>
      </dsp:nvSpPr>
      <dsp:spPr>
        <a:xfrm>
          <a:off x="877138" y="345764"/>
          <a:ext cx="700355"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784251-3D1A-453A-AC20-F2E87A36EEF3}">
      <dsp:nvSpPr>
        <dsp:cNvPr id="0" name=""/>
        <dsp:cNvSpPr/>
      </dsp:nvSpPr>
      <dsp:spPr>
        <a:xfrm>
          <a:off x="1619514" y="286970"/>
          <a:ext cx="80540" cy="1512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680E2B-37E7-47C5-9407-98DE51395E71}">
      <dsp:nvSpPr>
        <dsp:cNvPr id="0" name=""/>
        <dsp:cNvSpPr/>
      </dsp:nvSpPr>
      <dsp:spPr>
        <a:xfrm>
          <a:off x="452180"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1</a:t>
          </a:r>
          <a:endParaRPr lang="en-US" sz="3100" kern="1200" dirty="0"/>
        </a:p>
      </dsp:txBody>
      <dsp:txXfrm>
        <a:off x="551006" y="107212"/>
        <a:ext cx="477174" cy="477174"/>
      </dsp:txXfrm>
    </dsp:sp>
    <dsp:sp modelId="{2D736B05-B42D-46EA-852B-C2BFDDD5591E}">
      <dsp:nvSpPr>
        <dsp:cNvPr id="0" name=""/>
        <dsp:cNvSpPr/>
      </dsp:nvSpPr>
      <dsp:spPr>
        <a:xfrm>
          <a:off x="1693" y="848813"/>
          <a:ext cx="1612770"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217" tIns="165100" rIns="127217"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Create a branch:</a:t>
          </a:r>
          <a:br>
            <a:rPr lang="en-US" sz="1600" b="0" i="0" u="none" kern="1200" dirty="0"/>
          </a:br>
          <a:r>
            <a:rPr lang="en-US" sz="1600" b="0" i="0" u="none" kern="1200" dirty="0"/>
            <a:t>Create a branch with a short and descriptive name. By creating a branch, you create a space to work without affecting the default branch. Additionally, you give your collaborators a chance to review your work</a:t>
          </a:r>
        </a:p>
        <a:p>
          <a:pPr marL="0" lvl="0" indent="0" algn="l" defTabSz="711200">
            <a:lnSpc>
              <a:spcPct val="90000"/>
            </a:lnSpc>
            <a:spcBef>
              <a:spcPct val="0"/>
            </a:spcBef>
            <a:spcAft>
              <a:spcPct val="35000"/>
            </a:spcAft>
            <a:buNone/>
          </a:pPr>
          <a:endParaRPr lang="en-US" sz="1600" b="0" i="0" u="none" kern="1200" dirty="0"/>
        </a:p>
      </dsp:txBody>
      <dsp:txXfrm>
        <a:off x="1693" y="1171367"/>
        <a:ext cx="1612770" cy="2871546"/>
      </dsp:txXfrm>
    </dsp:sp>
    <dsp:sp modelId="{69403660-B91F-4F31-9188-E4F56CDF83C4}">
      <dsp:nvSpPr>
        <dsp:cNvPr id="0" name=""/>
        <dsp:cNvSpPr/>
      </dsp:nvSpPr>
      <dsp:spPr>
        <a:xfrm>
          <a:off x="1793660" y="345764"/>
          <a:ext cx="156964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3C13A9-1FDD-4FC4-A337-CF907FF0D233}">
      <dsp:nvSpPr>
        <dsp:cNvPr id="0" name=""/>
        <dsp:cNvSpPr/>
      </dsp:nvSpPr>
      <dsp:spPr>
        <a:xfrm>
          <a:off x="3405162" y="286970"/>
          <a:ext cx="80226" cy="1512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0F8023-7BBB-4718-BC8F-AC65EE454DC6}">
      <dsp:nvSpPr>
        <dsp:cNvPr id="0" name=""/>
        <dsp:cNvSpPr/>
      </dsp:nvSpPr>
      <dsp:spPr>
        <a:xfrm>
          <a:off x="2241069"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2</a:t>
          </a:r>
          <a:endParaRPr lang="en-US" sz="3100" kern="1200" dirty="0"/>
        </a:p>
      </dsp:txBody>
      <dsp:txXfrm>
        <a:off x="2339895" y="107212"/>
        <a:ext cx="477174" cy="477174"/>
      </dsp:txXfrm>
    </dsp:sp>
    <dsp:sp modelId="{C988C04E-40E3-4D68-BF18-66EFFEEF4EB2}">
      <dsp:nvSpPr>
        <dsp:cNvPr id="0" name=""/>
        <dsp:cNvSpPr/>
      </dsp:nvSpPr>
      <dsp:spPr>
        <a:xfrm>
          <a:off x="1793660" y="848813"/>
          <a:ext cx="1569644"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15" tIns="165100" rIns="123815" bIns="165100" numCol="1" spcCol="1270" anchor="t" anchorCtr="0">
          <a:noAutofit/>
        </a:bodyPr>
        <a:lstStyle/>
        <a:p>
          <a:pPr marL="0" lvl="0" indent="0" algn="l" defTabSz="711200" rtl="0">
            <a:lnSpc>
              <a:spcPct val="90000"/>
            </a:lnSpc>
            <a:spcBef>
              <a:spcPct val="0"/>
            </a:spcBef>
            <a:spcAft>
              <a:spcPct val="35000"/>
            </a:spcAft>
            <a:buNone/>
          </a:pPr>
          <a:r>
            <a:rPr lang="en-US" sz="1600" b="0" i="0" u="none" kern="1200" dirty="0"/>
            <a:t>Make changes:</a:t>
          </a:r>
          <a:br>
            <a:rPr lang="en-US" sz="1600" b="0" i="0" u="none" kern="1200" dirty="0"/>
          </a:br>
          <a:r>
            <a:rPr lang="en-US" sz="1600" kern="1200" dirty="0"/>
            <a:t>On your branch, make changes to the repository. Your branch is a safe place to make changes. If you make a mistake, you can revert your changes or push additional changes to fix it. Add, commit (with a meaningful comment) and push your changes. </a:t>
          </a:r>
          <a:br>
            <a:rPr lang="en-US" sz="1600" kern="1200" dirty="0"/>
          </a:br>
          <a:r>
            <a:rPr lang="en-US" sz="1600" kern="1200" dirty="0"/>
            <a:t>Repeat until finish</a:t>
          </a:r>
        </a:p>
      </dsp:txBody>
      <dsp:txXfrm>
        <a:off x="1793660" y="1162742"/>
        <a:ext cx="1569644" cy="2880171"/>
      </dsp:txXfrm>
    </dsp:sp>
    <dsp:sp modelId="{E6547311-AF0E-4FCF-BDD0-47989B866E24}">
      <dsp:nvSpPr>
        <dsp:cNvPr id="0" name=""/>
        <dsp:cNvSpPr/>
      </dsp:nvSpPr>
      <dsp:spPr>
        <a:xfrm>
          <a:off x="3537709" y="345764"/>
          <a:ext cx="156964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6DFE2B-B7F2-4F30-B659-B552E321FADD}">
      <dsp:nvSpPr>
        <dsp:cNvPr id="0" name=""/>
        <dsp:cNvSpPr/>
      </dsp:nvSpPr>
      <dsp:spPr>
        <a:xfrm>
          <a:off x="5149211" y="286970"/>
          <a:ext cx="80226" cy="1512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45C8DA-1E76-407A-B430-701BCCF29F00}">
      <dsp:nvSpPr>
        <dsp:cNvPr id="0" name=""/>
        <dsp:cNvSpPr/>
      </dsp:nvSpPr>
      <dsp:spPr>
        <a:xfrm>
          <a:off x="3985118"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3</a:t>
          </a:r>
          <a:endParaRPr lang="en-US" sz="3100" kern="1200" dirty="0"/>
        </a:p>
      </dsp:txBody>
      <dsp:txXfrm>
        <a:off x="4083944" y="107212"/>
        <a:ext cx="477174" cy="477174"/>
      </dsp:txXfrm>
    </dsp:sp>
    <dsp:sp modelId="{D997FB1E-CF8D-4F5C-9E93-059F85035C01}">
      <dsp:nvSpPr>
        <dsp:cNvPr id="0" name=""/>
        <dsp:cNvSpPr/>
      </dsp:nvSpPr>
      <dsp:spPr>
        <a:xfrm>
          <a:off x="3537709" y="848813"/>
          <a:ext cx="1569644"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15" tIns="165100" rIns="123815"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Create a PR (pull request):</a:t>
          </a:r>
          <a:br>
            <a:rPr lang="en-US" sz="1600" b="0" i="0" u="none" kern="1200" dirty="0"/>
          </a:br>
          <a:r>
            <a:rPr lang="en-US" sz="1600" b="0" i="0" u="none" kern="1200" dirty="0"/>
            <a:t>Create a PR to ask for your collaborators for feedback. You can also require an approving review before PR can be merged. If you want it to be quick, you can mark it as draft. PR includes summary, the problem it solves, images, tables and even linked issues</a:t>
          </a:r>
          <a:endParaRPr lang="en-US" sz="1600" kern="1200" dirty="0"/>
        </a:p>
      </dsp:txBody>
      <dsp:txXfrm>
        <a:off x="3537709" y="1162742"/>
        <a:ext cx="1569644" cy="2880171"/>
      </dsp:txXfrm>
    </dsp:sp>
    <dsp:sp modelId="{B301E9C0-66A8-4889-AB14-A827A90B7730}">
      <dsp:nvSpPr>
        <dsp:cNvPr id="0" name=""/>
        <dsp:cNvSpPr/>
      </dsp:nvSpPr>
      <dsp:spPr>
        <a:xfrm>
          <a:off x="5281758" y="345764"/>
          <a:ext cx="156964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20B667-F0A6-4456-B459-83C4807E6047}">
      <dsp:nvSpPr>
        <dsp:cNvPr id="0" name=""/>
        <dsp:cNvSpPr/>
      </dsp:nvSpPr>
      <dsp:spPr>
        <a:xfrm>
          <a:off x="6893260" y="286970"/>
          <a:ext cx="80226" cy="1512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D1CCE4-82A5-468F-8BC5-15D0185DBB4E}">
      <dsp:nvSpPr>
        <dsp:cNvPr id="0" name=""/>
        <dsp:cNvSpPr/>
      </dsp:nvSpPr>
      <dsp:spPr>
        <a:xfrm>
          <a:off x="5729167"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4</a:t>
          </a:r>
          <a:endParaRPr lang="en-US" sz="3100" kern="1200" dirty="0"/>
        </a:p>
      </dsp:txBody>
      <dsp:txXfrm>
        <a:off x="5827993" y="107212"/>
        <a:ext cx="477174" cy="477174"/>
      </dsp:txXfrm>
    </dsp:sp>
    <dsp:sp modelId="{12E9BEA5-B7F5-4B40-9B17-6A733AF73901}">
      <dsp:nvSpPr>
        <dsp:cNvPr id="0" name=""/>
        <dsp:cNvSpPr/>
      </dsp:nvSpPr>
      <dsp:spPr>
        <a:xfrm>
          <a:off x="5281758" y="848813"/>
          <a:ext cx="1569644"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15" tIns="165100" rIns="123815"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Address review comments:</a:t>
          </a:r>
          <a:br>
            <a:rPr lang="en-US" sz="1600" b="0" i="0" u="none" kern="1200" dirty="0"/>
          </a:br>
          <a:r>
            <a:rPr lang="en-US" sz="1600" b="0" i="0" kern="1200" dirty="0"/>
            <a:t>Reviewers should leave questions, comments, and suggestions. You can continue to commit and push changes in response to the reviews. Your pull request will update automatically</a:t>
          </a:r>
          <a:endParaRPr lang="en-US" sz="1600" kern="1200" dirty="0"/>
        </a:p>
      </dsp:txBody>
      <dsp:txXfrm>
        <a:off x="5281758" y="1162742"/>
        <a:ext cx="1569644" cy="2880171"/>
      </dsp:txXfrm>
    </dsp:sp>
    <dsp:sp modelId="{98FC13F5-E633-4E1D-AC5F-6F956633F8CC}">
      <dsp:nvSpPr>
        <dsp:cNvPr id="0" name=""/>
        <dsp:cNvSpPr/>
      </dsp:nvSpPr>
      <dsp:spPr>
        <a:xfrm>
          <a:off x="7025807" y="345763"/>
          <a:ext cx="156964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2C83FD-BB6A-41CB-BDAC-26661C8025B8}">
      <dsp:nvSpPr>
        <dsp:cNvPr id="0" name=""/>
        <dsp:cNvSpPr/>
      </dsp:nvSpPr>
      <dsp:spPr>
        <a:xfrm>
          <a:off x="8637309" y="286970"/>
          <a:ext cx="80226" cy="1512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0815D7-3BD6-44D4-A32A-A6FD819154DF}">
      <dsp:nvSpPr>
        <dsp:cNvPr id="0" name=""/>
        <dsp:cNvSpPr/>
      </dsp:nvSpPr>
      <dsp:spPr>
        <a:xfrm>
          <a:off x="7473216"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5</a:t>
          </a:r>
          <a:endParaRPr lang="en-US" sz="3100" kern="1200" dirty="0"/>
        </a:p>
      </dsp:txBody>
      <dsp:txXfrm>
        <a:off x="7572042" y="107212"/>
        <a:ext cx="477174" cy="477174"/>
      </dsp:txXfrm>
    </dsp:sp>
    <dsp:sp modelId="{B116FA97-1FAE-40A9-8C85-DB8F4C91EF7C}">
      <dsp:nvSpPr>
        <dsp:cNvPr id="0" name=""/>
        <dsp:cNvSpPr/>
      </dsp:nvSpPr>
      <dsp:spPr>
        <a:xfrm>
          <a:off x="7025807" y="848813"/>
          <a:ext cx="1569644"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15" tIns="165100" rIns="123815" bIns="165100" numCol="1" spcCol="1270" anchor="t" anchorCtr="0">
          <a:noAutofit/>
        </a:bodyPr>
        <a:lstStyle/>
        <a:p>
          <a:pPr marL="0" lvl="0" indent="0" algn="l" defTabSz="711200" rtl="0">
            <a:lnSpc>
              <a:spcPct val="90000"/>
            </a:lnSpc>
            <a:spcBef>
              <a:spcPct val="0"/>
            </a:spcBef>
            <a:spcAft>
              <a:spcPct val="35000"/>
            </a:spcAft>
            <a:buNone/>
          </a:pPr>
          <a:r>
            <a:rPr lang="en-US" sz="1600" b="0" i="0" u="none" kern="1200" dirty="0"/>
            <a:t>Merge your PR:</a:t>
          </a:r>
          <a:br>
            <a:rPr lang="en-US" sz="1600" b="0" i="0" u="none" kern="1200" dirty="0"/>
          </a:br>
          <a:r>
            <a:rPr lang="en-US" sz="1600" b="0" i="0" kern="1200" dirty="0"/>
            <a:t>Once your pull request is approved, merge your pull request. This will merge your branch to the default branch. GitHub retains the history of comments and commits in the PR to help future contributors understand your changes.</a:t>
          </a:r>
          <a:endParaRPr lang="en-US" sz="1600" kern="1200" dirty="0"/>
        </a:p>
      </dsp:txBody>
      <dsp:txXfrm>
        <a:off x="7025807" y="1162742"/>
        <a:ext cx="1569644" cy="2880171"/>
      </dsp:txXfrm>
    </dsp:sp>
    <dsp:sp modelId="{685614DF-906A-4572-BDB3-BCAC9527B184}">
      <dsp:nvSpPr>
        <dsp:cNvPr id="0" name=""/>
        <dsp:cNvSpPr/>
      </dsp:nvSpPr>
      <dsp:spPr>
        <a:xfrm>
          <a:off x="8769856" y="345763"/>
          <a:ext cx="784822"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AD47CB-CB47-4559-A2A9-D5FBE60F8569}">
      <dsp:nvSpPr>
        <dsp:cNvPr id="0" name=""/>
        <dsp:cNvSpPr/>
      </dsp:nvSpPr>
      <dsp:spPr>
        <a:xfrm>
          <a:off x="9217265"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6</a:t>
          </a:r>
        </a:p>
      </dsp:txBody>
      <dsp:txXfrm>
        <a:off x="9316091" y="107212"/>
        <a:ext cx="477174" cy="477174"/>
      </dsp:txXfrm>
    </dsp:sp>
    <dsp:sp modelId="{9D252CC5-86DB-48C1-82C3-24426664CE7E}">
      <dsp:nvSpPr>
        <dsp:cNvPr id="0" name=""/>
        <dsp:cNvSpPr/>
      </dsp:nvSpPr>
      <dsp:spPr>
        <a:xfrm>
          <a:off x="8769856" y="848813"/>
          <a:ext cx="1569644"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15" tIns="165100" rIns="123815" bIns="165100" numCol="1" spcCol="1270" anchor="t" anchorCtr="0">
          <a:noAutofit/>
        </a:bodyPr>
        <a:lstStyle/>
        <a:p>
          <a:pPr marL="0" lvl="0" indent="0" algn="l" defTabSz="711200" rtl="0">
            <a:lnSpc>
              <a:spcPct val="90000"/>
            </a:lnSpc>
            <a:spcBef>
              <a:spcPct val="0"/>
            </a:spcBef>
            <a:spcAft>
              <a:spcPct val="35000"/>
            </a:spcAft>
            <a:buNone/>
          </a:pPr>
          <a:r>
            <a:rPr lang="en-US" sz="1600" kern="1200" dirty="0"/>
            <a:t>Delete your branch:</a:t>
          </a:r>
          <a:br>
            <a:rPr lang="en-US" sz="1600" kern="1200" dirty="0"/>
          </a:br>
          <a:r>
            <a:rPr lang="en-US" sz="1600" b="0" i="0" kern="1200" dirty="0"/>
            <a:t>After you merge your pull request, delete your branch. This indicates that the work on the branch is complete and prevents you or others from accidentally using old branches. </a:t>
          </a:r>
          <a:endParaRPr lang="en-US" sz="1600" kern="1200" dirty="0"/>
        </a:p>
      </dsp:txBody>
      <dsp:txXfrm>
        <a:off x="8769856" y="1162742"/>
        <a:ext cx="1569644" cy="28801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F0371-8953-42FB-A6F1-B6D761E5DB60}">
      <dsp:nvSpPr>
        <dsp:cNvPr id="0" name=""/>
        <dsp:cNvSpPr/>
      </dsp:nvSpPr>
      <dsp:spPr>
        <a:xfrm>
          <a:off x="0" y="2566"/>
          <a:ext cx="6892101" cy="5466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1E0D96-033D-4F9C-86F5-A1CD54F8F461}">
      <dsp:nvSpPr>
        <dsp:cNvPr id="0" name=""/>
        <dsp:cNvSpPr/>
      </dsp:nvSpPr>
      <dsp:spPr>
        <a:xfrm>
          <a:off x="165372" y="125570"/>
          <a:ext cx="300676" cy="3006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7E2AAB-FBF3-4517-A6C7-8B0A4242407B}">
      <dsp:nvSpPr>
        <dsp:cNvPr id="0" name=""/>
        <dsp:cNvSpPr/>
      </dsp:nvSpPr>
      <dsp:spPr>
        <a:xfrm>
          <a:off x="631420" y="2566"/>
          <a:ext cx="6260680" cy="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57" tIns="57857" rIns="57857" bIns="57857" numCol="1" spcCol="1270" anchor="ctr" anchorCtr="0">
          <a:noAutofit/>
        </a:bodyPr>
        <a:lstStyle/>
        <a:p>
          <a:pPr marL="0" lvl="0" indent="0" algn="l" defTabSz="844550">
            <a:lnSpc>
              <a:spcPct val="100000"/>
            </a:lnSpc>
            <a:spcBef>
              <a:spcPct val="0"/>
            </a:spcBef>
            <a:spcAft>
              <a:spcPct val="35000"/>
            </a:spcAft>
            <a:buNone/>
          </a:pPr>
          <a:r>
            <a:rPr lang="en-US" sz="1900" b="0" i="0" kern="1200" dirty="0"/>
            <a:t>A user-provided description of the milestone</a:t>
          </a:r>
          <a:endParaRPr lang="en-US" sz="1900" kern="1200" dirty="0"/>
        </a:p>
      </dsp:txBody>
      <dsp:txXfrm>
        <a:off x="631420" y="2566"/>
        <a:ext cx="6260680" cy="546684"/>
      </dsp:txXfrm>
    </dsp:sp>
    <dsp:sp modelId="{F5CEB517-D093-4B76-8584-FCF3B1A9748E}">
      <dsp:nvSpPr>
        <dsp:cNvPr id="0" name=""/>
        <dsp:cNvSpPr/>
      </dsp:nvSpPr>
      <dsp:spPr>
        <a:xfrm>
          <a:off x="0" y="685922"/>
          <a:ext cx="6892101" cy="5466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85AE04-7672-4CA2-98FD-7AE5A1F26C8E}">
      <dsp:nvSpPr>
        <dsp:cNvPr id="0" name=""/>
        <dsp:cNvSpPr/>
      </dsp:nvSpPr>
      <dsp:spPr>
        <a:xfrm>
          <a:off x="165372" y="808926"/>
          <a:ext cx="300676" cy="3006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6FB15-4F4F-4D18-A4ED-22768CB4F646}">
      <dsp:nvSpPr>
        <dsp:cNvPr id="0" name=""/>
        <dsp:cNvSpPr/>
      </dsp:nvSpPr>
      <dsp:spPr>
        <a:xfrm>
          <a:off x="631420" y="685922"/>
          <a:ext cx="6260680" cy="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57" tIns="57857" rIns="57857" bIns="57857" numCol="1" spcCol="1270" anchor="ctr" anchorCtr="0">
          <a:noAutofit/>
        </a:bodyPr>
        <a:lstStyle/>
        <a:p>
          <a:pPr marL="0" lvl="0" indent="0" algn="l" defTabSz="889000">
            <a:lnSpc>
              <a:spcPct val="100000"/>
            </a:lnSpc>
            <a:spcBef>
              <a:spcPct val="0"/>
            </a:spcBef>
            <a:spcAft>
              <a:spcPct val="35000"/>
            </a:spcAft>
            <a:buNone/>
          </a:pPr>
          <a:r>
            <a:rPr lang="en-US" sz="2000" b="0" i="0" kern="1200"/>
            <a:t>The milestone's due date</a:t>
          </a:r>
          <a:endParaRPr lang="en-US" sz="2000" kern="1200"/>
        </a:p>
      </dsp:txBody>
      <dsp:txXfrm>
        <a:off x="631420" y="685922"/>
        <a:ext cx="6260680" cy="546684"/>
      </dsp:txXfrm>
    </dsp:sp>
    <dsp:sp modelId="{8AC12572-9C98-45CC-BA52-C66E036D3A33}">
      <dsp:nvSpPr>
        <dsp:cNvPr id="0" name=""/>
        <dsp:cNvSpPr/>
      </dsp:nvSpPr>
      <dsp:spPr>
        <a:xfrm>
          <a:off x="0" y="1369278"/>
          <a:ext cx="6892101" cy="5466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5BD44A-5F0B-4A53-BFD9-D7D34BD2166A}">
      <dsp:nvSpPr>
        <dsp:cNvPr id="0" name=""/>
        <dsp:cNvSpPr/>
      </dsp:nvSpPr>
      <dsp:spPr>
        <a:xfrm>
          <a:off x="165372" y="1492282"/>
          <a:ext cx="300676" cy="3006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1AEEF8-BBB9-43A0-A8DD-DD724ABF4A59}">
      <dsp:nvSpPr>
        <dsp:cNvPr id="0" name=""/>
        <dsp:cNvSpPr/>
      </dsp:nvSpPr>
      <dsp:spPr>
        <a:xfrm>
          <a:off x="631420" y="1369278"/>
          <a:ext cx="6260680" cy="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57" tIns="57857" rIns="57857" bIns="57857" numCol="1" spcCol="1270" anchor="ctr" anchorCtr="0">
          <a:noAutofit/>
        </a:bodyPr>
        <a:lstStyle/>
        <a:p>
          <a:pPr marL="0" lvl="0" indent="0" algn="l" defTabSz="889000">
            <a:lnSpc>
              <a:spcPct val="100000"/>
            </a:lnSpc>
            <a:spcBef>
              <a:spcPct val="0"/>
            </a:spcBef>
            <a:spcAft>
              <a:spcPct val="35000"/>
            </a:spcAft>
            <a:buNone/>
          </a:pPr>
          <a:r>
            <a:rPr lang="en-US" sz="2000" b="0" i="0" kern="1200" dirty="0"/>
            <a:t>The milestone's completion percentage</a:t>
          </a:r>
          <a:endParaRPr lang="en-US" sz="2000" kern="1200" dirty="0"/>
        </a:p>
      </dsp:txBody>
      <dsp:txXfrm>
        <a:off x="631420" y="1369278"/>
        <a:ext cx="6260680" cy="546684"/>
      </dsp:txXfrm>
    </dsp:sp>
    <dsp:sp modelId="{75666FD8-F2BD-450F-BBCD-EDE31C3AE750}">
      <dsp:nvSpPr>
        <dsp:cNvPr id="0" name=""/>
        <dsp:cNvSpPr/>
      </dsp:nvSpPr>
      <dsp:spPr>
        <a:xfrm>
          <a:off x="0" y="2052633"/>
          <a:ext cx="6892101" cy="5466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F6AB34-EBC7-4582-88EB-3F439171271E}">
      <dsp:nvSpPr>
        <dsp:cNvPr id="0" name=""/>
        <dsp:cNvSpPr/>
      </dsp:nvSpPr>
      <dsp:spPr>
        <a:xfrm>
          <a:off x="165372" y="2175638"/>
          <a:ext cx="300676" cy="3006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B47326-BA7E-4D33-B024-60374EA87410}">
      <dsp:nvSpPr>
        <dsp:cNvPr id="0" name=""/>
        <dsp:cNvSpPr/>
      </dsp:nvSpPr>
      <dsp:spPr>
        <a:xfrm>
          <a:off x="631420" y="2052633"/>
          <a:ext cx="6260680" cy="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57" tIns="57857" rIns="57857" bIns="57857" numCol="1" spcCol="1270" anchor="ctr" anchorCtr="0">
          <a:noAutofit/>
        </a:bodyPr>
        <a:lstStyle/>
        <a:p>
          <a:pPr marL="0" lvl="0" indent="0" algn="l" defTabSz="889000">
            <a:lnSpc>
              <a:spcPct val="100000"/>
            </a:lnSpc>
            <a:spcBef>
              <a:spcPct val="0"/>
            </a:spcBef>
            <a:spcAft>
              <a:spcPct val="35000"/>
            </a:spcAft>
            <a:buNone/>
          </a:pPr>
          <a:r>
            <a:rPr lang="en-US" sz="2000" b="0" i="0" kern="1200" dirty="0"/>
            <a:t>The number of open and closed issues and pull requests associated with the milestone</a:t>
          </a:r>
          <a:endParaRPr lang="en-US" sz="2000" kern="1200" dirty="0"/>
        </a:p>
      </dsp:txBody>
      <dsp:txXfrm>
        <a:off x="631420" y="2052633"/>
        <a:ext cx="6260680" cy="546684"/>
      </dsp:txXfrm>
    </dsp:sp>
    <dsp:sp modelId="{331CD142-E910-42D8-84F0-0F95CB1DCB5E}">
      <dsp:nvSpPr>
        <dsp:cNvPr id="0" name=""/>
        <dsp:cNvSpPr/>
      </dsp:nvSpPr>
      <dsp:spPr>
        <a:xfrm>
          <a:off x="0" y="2735989"/>
          <a:ext cx="6892101" cy="5466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FF29C6-B25B-4107-A623-4B21552DCE5D}">
      <dsp:nvSpPr>
        <dsp:cNvPr id="0" name=""/>
        <dsp:cNvSpPr/>
      </dsp:nvSpPr>
      <dsp:spPr>
        <a:xfrm>
          <a:off x="165372" y="2858993"/>
          <a:ext cx="300676" cy="3006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FED3F5-4D5C-4576-BEC6-7CF7771CBB1D}">
      <dsp:nvSpPr>
        <dsp:cNvPr id="0" name=""/>
        <dsp:cNvSpPr/>
      </dsp:nvSpPr>
      <dsp:spPr>
        <a:xfrm>
          <a:off x="631420" y="2735989"/>
          <a:ext cx="6260680" cy="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57" tIns="57857" rIns="57857" bIns="57857" numCol="1" spcCol="1270" anchor="ctr" anchorCtr="0">
          <a:noAutofit/>
        </a:bodyPr>
        <a:lstStyle/>
        <a:p>
          <a:pPr marL="0" lvl="0" indent="0" algn="l" defTabSz="889000">
            <a:lnSpc>
              <a:spcPct val="100000"/>
            </a:lnSpc>
            <a:spcBef>
              <a:spcPct val="0"/>
            </a:spcBef>
            <a:spcAft>
              <a:spcPct val="35000"/>
            </a:spcAft>
            <a:buNone/>
          </a:pPr>
          <a:r>
            <a:rPr lang="en-US" sz="2000" b="0" i="0" kern="1200"/>
            <a:t>A list of the open and closed issues and pull requests associated with the milestone</a:t>
          </a:r>
          <a:endParaRPr lang="en-US" sz="2000" kern="1200"/>
        </a:p>
      </dsp:txBody>
      <dsp:txXfrm>
        <a:off x="631420" y="2735989"/>
        <a:ext cx="6260680" cy="5466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42449-10A1-4278-B96C-C4ABAB189E46}">
      <dsp:nvSpPr>
        <dsp:cNvPr id="0" name=""/>
        <dsp:cNvSpPr/>
      </dsp:nvSpPr>
      <dsp:spPr>
        <a:xfrm>
          <a:off x="1055198" y="929301"/>
          <a:ext cx="841042"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784251-3D1A-453A-AC20-F2E87A36EEF3}">
      <dsp:nvSpPr>
        <dsp:cNvPr id="0" name=""/>
        <dsp:cNvSpPr/>
      </dsp:nvSpPr>
      <dsp:spPr>
        <a:xfrm>
          <a:off x="1946703" y="858690"/>
          <a:ext cx="96719" cy="181664"/>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680E2B-37E7-47C5-9407-98DE51395E71}">
      <dsp:nvSpPr>
        <dsp:cNvPr id="0" name=""/>
        <dsp:cNvSpPr/>
      </dsp:nvSpPr>
      <dsp:spPr>
        <a:xfrm>
          <a:off x="528242" y="507512"/>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a:t>1</a:t>
          </a:r>
          <a:endParaRPr lang="en-US" sz="3800" kern="1200" dirty="0"/>
        </a:p>
      </dsp:txBody>
      <dsp:txXfrm>
        <a:off x="651792" y="631062"/>
        <a:ext cx="596551" cy="596551"/>
      </dsp:txXfrm>
    </dsp:sp>
    <dsp:sp modelId="{2D736B05-B42D-46EA-852B-C2BFDDD5591E}">
      <dsp:nvSpPr>
        <dsp:cNvPr id="0" name=""/>
        <dsp:cNvSpPr/>
      </dsp:nvSpPr>
      <dsp:spPr>
        <a:xfrm>
          <a:off x="3894" y="1516763"/>
          <a:ext cx="1931997" cy="2027025"/>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398" tIns="165100" rIns="152398" bIns="165100" numCol="1" spcCol="1270" anchor="t" anchorCtr="0">
          <a:noAutofit/>
        </a:bodyPr>
        <a:lstStyle/>
        <a:p>
          <a:pPr marL="0" lvl="0" indent="0" algn="ctr" defTabSz="1244600">
            <a:lnSpc>
              <a:spcPct val="90000"/>
            </a:lnSpc>
            <a:spcBef>
              <a:spcPct val="0"/>
            </a:spcBef>
            <a:spcAft>
              <a:spcPct val="35000"/>
            </a:spcAft>
            <a:buNone/>
          </a:pPr>
          <a:r>
            <a:rPr lang="en-US" sz="2800" b="0" i="0" u="none" kern="1200" dirty="0"/>
            <a:t>Create a new project</a:t>
          </a:r>
        </a:p>
        <a:p>
          <a:pPr marL="0" lvl="0" indent="0" algn="ctr" defTabSz="1244600">
            <a:lnSpc>
              <a:spcPct val="90000"/>
            </a:lnSpc>
            <a:spcBef>
              <a:spcPct val="0"/>
            </a:spcBef>
            <a:spcAft>
              <a:spcPct val="35000"/>
            </a:spcAft>
            <a:buNone/>
          </a:pPr>
          <a:endParaRPr lang="en-US" sz="2800" b="0" i="0" u="none" kern="1200" dirty="0"/>
        </a:p>
      </dsp:txBody>
      <dsp:txXfrm>
        <a:off x="3894" y="1903162"/>
        <a:ext cx="1931997" cy="1640626"/>
      </dsp:txXfrm>
    </dsp:sp>
    <dsp:sp modelId="{69403660-B91F-4F31-9188-E4F56CDF83C4}">
      <dsp:nvSpPr>
        <dsp:cNvPr id="0" name=""/>
        <dsp:cNvSpPr/>
      </dsp:nvSpPr>
      <dsp:spPr>
        <a:xfrm>
          <a:off x="2150558" y="929301"/>
          <a:ext cx="1881257"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3C13A9-1FDD-4FC4-A337-CF907FF0D233}">
      <dsp:nvSpPr>
        <dsp:cNvPr id="0" name=""/>
        <dsp:cNvSpPr/>
      </dsp:nvSpPr>
      <dsp:spPr>
        <a:xfrm>
          <a:off x="4081983" y="858689"/>
          <a:ext cx="96153" cy="181665"/>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0F8023-7BBB-4718-BC8F-AC65EE454DC6}">
      <dsp:nvSpPr>
        <dsp:cNvPr id="0" name=""/>
        <dsp:cNvSpPr/>
      </dsp:nvSpPr>
      <dsp:spPr>
        <a:xfrm>
          <a:off x="2669362" y="507511"/>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a:t>2</a:t>
          </a:r>
          <a:endParaRPr lang="en-US" sz="3800" kern="1200" dirty="0"/>
        </a:p>
      </dsp:txBody>
      <dsp:txXfrm>
        <a:off x="2792912" y="631061"/>
        <a:ext cx="596551" cy="596551"/>
      </dsp:txXfrm>
    </dsp:sp>
    <dsp:sp modelId="{C988C04E-40E3-4D68-BF18-66EFFEEF4EB2}">
      <dsp:nvSpPr>
        <dsp:cNvPr id="0" name=""/>
        <dsp:cNvSpPr/>
      </dsp:nvSpPr>
      <dsp:spPr>
        <a:xfrm>
          <a:off x="2150558" y="1516763"/>
          <a:ext cx="1881257" cy="2027025"/>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396" tIns="165100" rIns="148396" bIns="165100" numCol="1" spcCol="1270" anchor="t" anchorCtr="0">
          <a:noAutofit/>
        </a:bodyPr>
        <a:lstStyle/>
        <a:p>
          <a:pPr marL="0" lvl="0" indent="0" algn="ctr" defTabSz="889000" rtl="0">
            <a:lnSpc>
              <a:spcPct val="90000"/>
            </a:lnSpc>
            <a:spcBef>
              <a:spcPct val="0"/>
            </a:spcBef>
            <a:spcAft>
              <a:spcPct val="35000"/>
            </a:spcAft>
            <a:buNone/>
          </a:pPr>
          <a:r>
            <a:rPr lang="en-US" sz="2000" kern="1200" dirty="0">
              <a:latin typeface="+mn-lt"/>
              <a:ea typeface="Tahoma" panose="020B0604030504040204" pitchFamily="34" charset="0"/>
              <a:cs typeface="Tahoma" panose="020B0604030504040204" pitchFamily="34" charset="0"/>
            </a:rPr>
            <a:t>Configure your project board to automate columns (new issues are placed in the “to-do” column, etc.)</a:t>
          </a:r>
          <a:endParaRPr lang="en-US" sz="2000" kern="1200" dirty="0">
            <a:latin typeface="+mn-lt"/>
          </a:endParaRPr>
        </a:p>
      </dsp:txBody>
      <dsp:txXfrm>
        <a:off x="2150558" y="1893014"/>
        <a:ext cx="1881257" cy="1650774"/>
      </dsp:txXfrm>
    </dsp:sp>
    <dsp:sp modelId="{E6547311-AF0E-4FCF-BDD0-47989B866E24}">
      <dsp:nvSpPr>
        <dsp:cNvPr id="0" name=""/>
        <dsp:cNvSpPr/>
      </dsp:nvSpPr>
      <dsp:spPr>
        <a:xfrm>
          <a:off x="4240845" y="929301"/>
          <a:ext cx="1881257"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6DFE2B-B7F2-4F30-B659-B552E321FADD}">
      <dsp:nvSpPr>
        <dsp:cNvPr id="0" name=""/>
        <dsp:cNvSpPr/>
      </dsp:nvSpPr>
      <dsp:spPr>
        <a:xfrm>
          <a:off x="6172270" y="858689"/>
          <a:ext cx="96153" cy="181665"/>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45C8DA-1E76-407A-B430-701BCCF29F00}">
      <dsp:nvSpPr>
        <dsp:cNvPr id="0" name=""/>
        <dsp:cNvSpPr/>
      </dsp:nvSpPr>
      <dsp:spPr>
        <a:xfrm>
          <a:off x="4759648" y="507511"/>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a:t>3</a:t>
          </a:r>
          <a:endParaRPr lang="en-US" sz="3800" kern="1200" dirty="0"/>
        </a:p>
      </dsp:txBody>
      <dsp:txXfrm>
        <a:off x="4883198" y="631061"/>
        <a:ext cx="596551" cy="596551"/>
      </dsp:txXfrm>
    </dsp:sp>
    <dsp:sp modelId="{D997FB1E-CF8D-4F5C-9E93-059F85035C01}">
      <dsp:nvSpPr>
        <dsp:cNvPr id="0" name=""/>
        <dsp:cNvSpPr/>
      </dsp:nvSpPr>
      <dsp:spPr>
        <a:xfrm>
          <a:off x="4240845" y="1516763"/>
          <a:ext cx="1881257" cy="2027025"/>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396" tIns="165100" rIns="148396" bIns="165100" numCol="1" spcCol="1270" anchor="t" anchorCtr="0">
          <a:noAutofit/>
        </a:bodyPr>
        <a:lstStyle/>
        <a:p>
          <a:pPr marL="0" lvl="0" indent="0" algn="ctr" defTabSz="1244600">
            <a:lnSpc>
              <a:spcPct val="90000"/>
            </a:lnSpc>
            <a:spcBef>
              <a:spcPct val="0"/>
            </a:spcBef>
            <a:spcAft>
              <a:spcPct val="35000"/>
            </a:spcAft>
            <a:buNone/>
          </a:pPr>
          <a:r>
            <a:rPr lang="en-US" sz="2800" kern="1200" dirty="0">
              <a:latin typeface="+mn-lt"/>
              <a:ea typeface="Tahoma" panose="020B0604030504040204" pitchFamily="34" charset="0"/>
              <a:cs typeface="Tahoma" panose="020B0604030504040204" pitchFamily="34" charset="0"/>
            </a:rPr>
            <a:t>Create a new milestone</a:t>
          </a:r>
          <a:endParaRPr lang="en-US" sz="2800" kern="1200" dirty="0">
            <a:latin typeface="+mn-lt"/>
          </a:endParaRPr>
        </a:p>
      </dsp:txBody>
      <dsp:txXfrm>
        <a:off x="4240845" y="1893014"/>
        <a:ext cx="1881257" cy="1650774"/>
      </dsp:txXfrm>
    </dsp:sp>
    <dsp:sp modelId="{B301E9C0-66A8-4889-AB14-A827A90B7730}">
      <dsp:nvSpPr>
        <dsp:cNvPr id="0" name=""/>
        <dsp:cNvSpPr/>
      </dsp:nvSpPr>
      <dsp:spPr>
        <a:xfrm>
          <a:off x="6331132" y="929301"/>
          <a:ext cx="1881257"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20B667-F0A6-4456-B459-83C4807E6047}">
      <dsp:nvSpPr>
        <dsp:cNvPr id="0" name=""/>
        <dsp:cNvSpPr/>
      </dsp:nvSpPr>
      <dsp:spPr>
        <a:xfrm>
          <a:off x="8262556" y="858689"/>
          <a:ext cx="96153" cy="181665"/>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D1CCE4-82A5-468F-8BC5-15D0185DBB4E}">
      <dsp:nvSpPr>
        <dsp:cNvPr id="0" name=""/>
        <dsp:cNvSpPr/>
      </dsp:nvSpPr>
      <dsp:spPr>
        <a:xfrm>
          <a:off x="6849935" y="507511"/>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a:t>4</a:t>
          </a:r>
          <a:endParaRPr lang="en-US" sz="3800" kern="1200" dirty="0"/>
        </a:p>
      </dsp:txBody>
      <dsp:txXfrm>
        <a:off x="6973485" y="631061"/>
        <a:ext cx="596551" cy="596551"/>
      </dsp:txXfrm>
    </dsp:sp>
    <dsp:sp modelId="{12E9BEA5-B7F5-4B40-9B17-6A733AF73901}">
      <dsp:nvSpPr>
        <dsp:cNvPr id="0" name=""/>
        <dsp:cNvSpPr/>
      </dsp:nvSpPr>
      <dsp:spPr>
        <a:xfrm>
          <a:off x="6331132" y="1516763"/>
          <a:ext cx="1881257" cy="2027025"/>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396" tIns="165100" rIns="148396" bIns="165100" numCol="1" spcCol="1270" anchor="t" anchorCtr="0">
          <a:noAutofit/>
        </a:bodyPr>
        <a:lstStyle/>
        <a:p>
          <a:pPr marL="0" lvl="0" indent="0" algn="ctr" defTabSz="889000">
            <a:lnSpc>
              <a:spcPct val="90000"/>
            </a:lnSpc>
            <a:spcBef>
              <a:spcPct val="0"/>
            </a:spcBef>
            <a:spcAft>
              <a:spcPct val="35000"/>
            </a:spcAft>
            <a:buNone/>
          </a:pPr>
          <a:r>
            <a:rPr lang="en-US" sz="2000" kern="1200" dirty="0">
              <a:latin typeface="+mn-lt"/>
              <a:ea typeface="Tahoma" panose="020B0604030504040204" pitchFamily="34" charset="0"/>
              <a:cs typeface="Tahoma" panose="020B0604030504040204" pitchFamily="34" charset="0"/>
            </a:rPr>
            <a:t>Create issues/pull requests and associate them with the relevant milestones &amp; projects</a:t>
          </a:r>
          <a:endParaRPr lang="en-US" sz="2000" kern="1200" dirty="0">
            <a:latin typeface="+mn-lt"/>
          </a:endParaRPr>
        </a:p>
      </dsp:txBody>
      <dsp:txXfrm>
        <a:off x="6331132" y="1893014"/>
        <a:ext cx="1881257" cy="1650774"/>
      </dsp:txXfrm>
    </dsp:sp>
    <dsp:sp modelId="{98FC13F5-E633-4E1D-AC5F-6F956633F8CC}">
      <dsp:nvSpPr>
        <dsp:cNvPr id="0" name=""/>
        <dsp:cNvSpPr/>
      </dsp:nvSpPr>
      <dsp:spPr>
        <a:xfrm>
          <a:off x="8421418" y="929301"/>
          <a:ext cx="940628"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0815D7-3BD6-44D4-A32A-A6FD819154DF}">
      <dsp:nvSpPr>
        <dsp:cNvPr id="0" name=""/>
        <dsp:cNvSpPr/>
      </dsp:nvSpPr>
      <dsp:spPr>
        <a:xfrm>
          <a:off x="8940222" y="507511"/>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a:t>5</a:t>
          </a:r>
          <a:endParaRPr lang="en-US" sz="3800" kern="1200" dirty="0"/>
        </a:p>
      </dsp:txBody>
      <dsp:txXfrm>
        <a:off x="9063772" y="631061"/>
        <a:ext cx="596551" cy="596551"/>
      </dsp:txXfrm>
    </dsp:sp>
    <dsp:sp modelId="{B116FA97-1FAE-40A9-8C85-DB8F4C91EF7C}">
      <dsp:nvSpPr>
        <dsp:cNvPr id="0" name=""/>
        <dsp:cNvSpPr/>
      </dsp:nvSpPr>
      <dsp:spPr>
        <a:xfrm>
          <a:off x="8421418" y="1516763"/>
          <a:ext cx="1881257" cy="2027025"/>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396" tIns="165100" rIns="148396" bIns="165100" numCol="1" spcCol="1270" anchor="t" anchorCtr="0">
          <a:noAutofit/>
        </a:bodyPr>
        <a:lstStyle/>
        <a:p>
          <a:pPr marL="0" lvl="0" indent="0" algn="ctr" defTabSz="1244600" rtl="0">
            <a:lnSpc>
              <a:spcPct val="90000"/>
            </a:lnSpc>
            <a:spcBef>
              <a:spcPct val="0"/>
            </a:spcBef>
            <a:spcAft>
              <a:spcPct val="35000"/>
            </a:spcAft>
            <a:buNone/>
          </a:pPr>
          <a:r>
            <a:rPr lang="en-US" sz="2800" kern="1200" dirty="0">
              <a:latin typeface="+mn-lt"/>
              <a:ea typeface="Tahoma" panose="020B0604030504040204" pitchFamily="34" charset="0"/>
              <a:cs typeface="Tahoma" panose="020B0604030504040204" pitchFamily="34" charset="0"/>
            </a:rPr>
            <a:t>Work by GitHub code flow</a:t>
          </a:r>
          <a:endParaRPr lang="en-US" sz="2800" kern="1200" dirty="0">
            <a:latin typeface="+mn-lt"/>
          </a:endParaRPr>
        </a:p>
      </dsp:txBody>
      <dsp:txXfrm>
        <a:off x="8421418" y="1893014"/>
        <a:ext cx="1881257" cy="1650774"/>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1">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0BCCEA4B-F3EB-4171-AE59-457154E02EEE}">
          <dgm:prSet phldrT="1"/>
          <dgm:t>
            <a:bodyPr/>
            <a:lstStyle/>
            <a:p>
              <a:r>
                <a:t>1</a:t>
              </a:r>
            </a:p>
          </dgm:t>
        </dgm:pt>
        <dgm:pt modelId="201" type="sibTrans" cxnId="{6E793552-5898-4293-8C7D-49823170C6CF}">
          <dgm:prSet phldrT="2"/>
          <dgm:t>
            <a:bodyPr/>
            <a:lstStyle/>
            <a:p>
              <a:r>
                <a:t>2</a:t>
              </a:r>
            </a:p>
          </dgm:t>
        </dgm:pt>
        <dgm:pt modelId="301" type="sibTrans" cxnId="{E37CDDB0-D246-4BF3-A6BB-E15F509C93D9}">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1">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0BCCEA4B-F3EB-4171-AE59-457154E02EEE}">
          <dgm:prSet phldrT="1"/>
          <dgm:t>
            <a:bodyPr/>
            <a:lstStyle/>
            <a:p>
              <a:r>
                <a:t>1</a:t>
              </a:r>
            </a:p>
          </dgm:t>
        </dgm:pt>
        <dgm:pt modelId="201" type="sibTrans" cxnId="{6E793552-5898-4293-8C7D-49823170C6CF}">
          <dgm:prSet phldrT="2"/>
          <dgm:t>
            <a:bodyPr/>
            <a:lstStyle/>
            <a:p>
              <a:r>
                <a:t>2</a:t>
              </a:r>
            </a:p>
          </dgm:t>
        </dgm:pt>
        <dgm:pt modelId="301" type="sibTrans" cxnId="{E37CDDB0-D246-4BF3-A6BB-E15F509C93D9}">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A6C86A-E696-4915-84A9-365D51368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5EFA275-E5BD-42D5-86C3-D4A66EF382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4D676F-4DB5-46B8-8F00-05DB67D5471C}" type="datetimeFigureOut">
              <a:rPr lang="en-US" smtClean="0"/>
              <a:t>4/5/2022</a:t>
            </a:fld>
            <a:endParaRPr lang="en-US" dirty="0"/>
          </a:p>
        </p:txBody>
      </p:sp>
      <p:sp>
        <p:nvSpPr>
          <p:cNvPr id="4" name="Footer Placeholder 3">
            <a:extLst>
              <a:ext uri="{FF2B5EF4-FFF2-40B4-BE49-F238E27FC236}">
                <a16:creationId xmlns:a16="http://schemas.microsoft.com/office/drawing/2014/main" id="{0D08037F-BC33-4B71-9390-1FCCB44C83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F7A39EB-596B-48AB-BC3E-069215B769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EDFD5B-C328-43D8-A4C7-929BECA315CE}" type="slidenum">
              <a:rPr lang="en-US" smtClean="0"/>
              <a:t>‹#›</a:t>
            </a:fld>
            <a:endParaRPr lang="en-US" dirty="0"/>
          </a:p>
        </p:txBody>
      </p:sp>
    </p:spTree>
    <p:extLst>
      <p:ext uri="{BB962C8B-B14F-4D97-AF65-F5344CB8AC3E}">
        <p14:creationId xmlns:p14="http://schemas.microsoft.com/office/powerpoint/2010/main" val="280270135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07:32:35.948"/>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BE5AB-3192-4552-A220-BA06EA9D867F}" type="datetimeFigureOut">
              <a:rPr lang="en-US" smtClean="0"/>
              <a:t>4/5/2022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8D0E63-0F6A-47B0-8BD1-6E95B004C872}" type="slidenum">
              <a:rPr lang="en-US" smtClean="0"/>
              <a:t>‹#›</a:t>
            </a:fld>
            <a:endParaRPr lang="en-US" dirty="0"/>
          </a:p>
        </p:txBody>
      </p:sp>
    </p:spTree>
    <p:extLst>
      <p:ext uri="{BB962C8B-B14F-4D97-AF65-F5344CB8AC3E}">
        <p14:creationId xmlns:p14="http://schemas.microsoft.com/office/powerpoint/2010/main" val="532328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Graphic 33" descr="Tag=AccentColor&#10;Flavor=Light&#10;Target=Fill">
            <a:extLst>
              <a:ext uri="{FF2B5EF4-FFF2-40B4-BE49-F238E27FC236}">
                <a16:creationId xmlns:a16="http://schemas.microsoft.com/office/drawing/2014/main" id="{A4E7DAC5-621F-40E6-ACD2-590570CC84F8}"/>
              </a:ext>
            </a:extLst>
          </p:cNvPr>
          <p:cNvSpPr>
            <a:spLocks noChangeAspect="1"/>
          </p:cNvSpPr>
          <p:nvPr userDrawn="1"/>
        </p:nvSpPr>
        <p:spPr>
          <a:xfrm>
            <a:off x="1318417"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2560320" y="960120"/>
            <a:ext cx="7077456" cy="2898648"/>
          </a:xfrm>
        </p:spPr>
        <p:txBody>
          <a:bodyPr anchor="b">
            <a:noAutofit/>
          </a:bodyPr>
          <a:lstStyle>
            <a:lvl1pPr algn="ctr">
              <a:defRPr sz="8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2633472" y="4535424"/>
            <a:ext cx="6931152" cy="941832"/>
          </a:xfrm>
        </p:spPr>
        <p:txBody>
          <a:bodyPr>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Rectangle 6">
            <a:extLst>
              <a:ext uri="{FF2B5EF4-FFF2-40B4-BE49-F238E27FC236}">
                <a16:creationId xmlns:a16="http://schemas.microsoft.com/office/drawing/2014/main" id="{371B7A5D-C918-4744-A5FA-75C904B3B8D4}"/>
              </a:ext>
            </a:extLst>
          </p:cNvPr>
          <p:cNvSpPr/>
          <p:nvPr userDrawn="1"/>
        </p:nvSpPr>
        <p:spPr>
          <a:xfrm>
            <a:off x="3974206" y="411333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5689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2578608"/>
            <a:ext cx="5157787"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3617842"/>
            <a:ext cx="5157787"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2578608"/>
            <a:ext cx="5183188"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3617842"/>
            <a:ext cx="5183188"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1408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hasCustomPrompt="1"/>
          </p:nvPr>
        </p:nvSpPr>
        <p:spPr>
          <a:xfrm>
            <a:off x="649224" y="2578608"/>
            <a:ext cx="3200400" cy="711244"/>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649224" y="3339547"/>
            <a:ext cx="3200400" cy="2900635"/>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hasCustomPrompt="1"/>
          </p:nvPr>
        </p:nvSpPr>
        <p:spPr>
          <a:xfrm>
            <a:off x="449884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449884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4">
            <a:extLst>
              <a:ext uri="{FF2B5EF4-FFF2-40B4-BE49-F238E27FC236}">
                <a16:creationId xmlns:a16="http://schemas.microsoft.com/office/drawing/2014/main" id="{42AA5FD4-D71A-436D-B50A-847980623CF0}"/>
              </a:ext>
            </a:extLst>
          </p:cNvPr>
          <p:cNvSpPr>
            <a:spLocks noGrp="1"/>
          </p:cNvSpPr>
          <p:nvPr>
            <p:ph type="body" sz="quarter" idx="13" hasCustomPrompt="1"/>
          </p:nvPr>
        </p:nvSpPr>
        <p:spPr>
          <a:xfrm>
            <a:off x="833932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498877DB-362B-4B53-84A8-D53090240FDB}"/>
              </a:ext>
            </a:extLst>
          </p:cNvPr>
          <p:cNvSpPr>
            <a:spLocks noGrp="1"/>
          </p:cNvSpPr>
          <p:nvPr>
            <p:ph sz="quarter" idx="14"/>
          </p:nvPr>
        </p:nvSpPr>
        <p:spPr>
          <a:xfrm>
            <a:off x="833932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59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5429EAB-EC88-4283-9CAC-5C4336D68761}"/>
              </a:ext>
            </a:extLst>
          </p:cNvPr>
          <p:cNvSpPr>
            <a:spLocks noGrp="1"/>
          </p:cNvSpPr>
          <p:nvPr>
            <p:ph type="pic" sz="quarter" idx="14"/>
          </p:nvPr>
        </p:nvSpPr>
        <p:spPr>
          <a:xfrm>
            <a:off x="8263901" y="-1"/>
            <a:ext cx="3928091" cy="4143506"/>
          </a:xfrm>
          <a:custGeom>
            <a:avLst/>
            <a:gdLst>
              <a:gd name="connsiteX0" fmla="*/ 23605 w 3928091"/>
              <a:gd name="connsiteY0" fmla="*/ 0 h 4143506"/>
              <a:gd name="connsiteX1" fmla="*/ 3928091 w 3928091"/>
              <a:gd name="connsiteY1" fmla="*/ 0 h 4143506"/>
              <a:gd name="connsiteX2" fmla="*/ 3928091 w 3928091"/>
              <a:gd name="connsiteY2" fmla="*/ 4125656 h 4143506"/>
              <a:gd name="connsiteX3" fmla="*/ 3780617 w 3928091"/>
              <a:gd name="connsiteY3" fmla="*/ 4131078 h 4143506"/>
              <a:gd name="connsiteX4" fmla="*/ 3281801 w 3928091"/>
              <a:gd name="connsiteY4" fmla="*/ 4125634 h 4143506"/>
              <a:gd name="connsiteX5" fmla="*/ 2622887 w 3928091"/>
              <a:gd name="connsiteY5" fmla="*/ 4130456 h 4143506"/>
              <a:gd name="connsiteX6" fmla="*/ 2169916 w 3928091"/>
              <a:gd name="connsiteY6" fmla="*/ 4111570 h 4143506"/>
              <a:gd name="connsiteX7" fmla="*/ 1705097 w 3928091"/>
              <a:gd name="connsiteY7" fmla="*/ 4140234 h 4143506"/>
              <a:gd name="connsiteX8" fmla="*/ 1364801 w 3928091"/>
              <a:gd name="connsiteY8" fmla="*/ 4124429 h 4143506"/>
              <a:gd name="connsiteX9" fmla="*/ 1123316 w 3928091"/>
              <a:gd name="connsiteY9" fmla="*/ 4121750 h 4143506"/>
              <a:gd name="connsiteX10" fmla="*/ 688243 w 3928091"/>
              <a:gd name="connsiteY10" fmla="*/ 4130323 h 4143506"/>
              <a:gd name="connsiteX11" fmla="*/ 298918 w 3928091"/>
              <a:gd name="connsiteY11" fmla="*/ 4118266 h 4143506"/>
              <a:gd name="connsiteX12" fmla="*/ 105785 w 3928091"/>
              <a:gd name="connsiteY12" fmla="*/ 4130037 h 4143506"/>
              <a:gd name="connsiteX13" fmla="*/ 15503 w 3928091"/>
              <a:gd name="connsiteY13" fmla="*/ 4130462 h 4143506"/>
              <a:gd name="connsiteX14" fmla="*/ 14458 w 3928091"/>
              <a:gd name="connsiteY14" fmla="*/ 4122289 h 4143506"/>
              <a:gd name="connsiteX15" fmla="*/ 346 w 3928091"/>
              <a:gd name="connsiteY15" fmla="*/ 3882149 h 4143506"/>
              <a:gd name="connsiteX16" fmla="*/ 27583 w 3928091"/>
              <a:gd name="connsiteY16" fmla="*/ 3294816 h 4143506"/>
              <a:gd name="connsiteX17" fmla="*/ 21797 w 3928091"/>
              <a:gd name="connsiteY17" fmla="*/ 3078932 h 4143506"/>
              <a:gd name="connsiteX18" fmla="*/ 30264 w 3928091"/>
              <a:gd name="connsiteY18" fmla="*/ 2835999 h 4143506"/>
              <a:gd name="connsiteX19" fmla="*/ 33510 w 3928091"/>
              <a:gd name="connsiteY19" fmla="*/ 2550270 h 4143506"/>
              <a:gd name="connsiteX20" fmla="*/ 9096 w 3928091"/>
              <a:gd name="connsiteY20" fmla="*/ 1764959 h 4143506"/>
              <a:gd name="connsiteX21" fmla="*/ 30406 w 3928091"/>
              <a:gd name="connsiteY21" fmla="*/ 1598729 h 4143506"/>
              <a:gd name="connsiteX22" fmla="*/ 20244 w 3928091"/>
              <a:gd name="connsiteY22" fmla="*/ 1114767 h 4143506"/>
              <a:gd name="connsiteX23" fmla="*/ 26736 w 3928091"/>
              <a:gd name="connsiteY23" fmla="*/ 579120 h 4143506"/>
              <a:gd name="connsiteX24" fmla="*/ 38237 w 3928091"/>
              <a:gd name="connsiteY24" fmla="*/ 288533 h 414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8091" h="4143506">
                <a:moveTo>
                  <a:pt x="23605" y="0"/>
                </a:moveTo>
                <a:lnTo>
                  <a:pt x="3928091" y="0"/>
                </a:lnTo>
                <a:lnTo>
                  <a:pt x="3928091" y="4125656"/>
                </a:lnTo>
                <a:lnTo>
                  <a:pt x="3780617" y="4131078"/>
                </a:lnTo>
                <a:cubicBezTo>
                  <a:pt x="3614346" y="4131561"/>
                  <a:pt x="3448073" y="4118803"/>
                  <a:pt x="3281801" y="4125634"/>
                </a:cubicBezTo>
                <a:cubicBezTo>
                  <a:pt x="3062120" y="4134609"/>
                  <a:pt x="2842441" y="4144923"/>
                  <a:pt x="2622887" y="4130456"/>
                </a:cubicBezTo>
                <a:cubicBezTo>
                  <a:pt x="2472401" y="4120545"/>
                  <a:pt x="2321159" y="4107551"/>
                  <a:pt x="2169916" y="4111570"/>
                </a:cubicBezTo>
                <a:cubicBezTo>
                  <a:pt x="2014640" y="4115856"/>
                  <a:pt x="1859994" y="4129920"/>
                  <a:pt x="1705097" y="4140234"/>
                </a:cubicBezTo>
                <a:cubicBezTo>
                  <a:pt x="1591463" y="4147694"/>
                  <a:pt x="1477389" y="4142391"/>
                  <a:pt x="1364801" y="4124429"/>
                </a:cubicBezTo>
                <a:cubicBezTo>
                  <a:pt x="1284516" y="4111703"/>
                  <a:pt x="1203727" y="4117195"/>
                  <a:pt x="1123316" y="4121750"/>
                </a:cubicBezTo>
                <a:cubicBezTo>
                  <a:pt x="978124" y="4130323"/>
                  <a:pt x="833434" y="4143717"/>
                  <a:pt x="688243" y="4130323"/>
                </a:cubicBezTo>
                <a:cubicBezTo>
                  <a:pt x="558551" y="4118266"/>
                  <a:pt x="427601" y="4108489"/>
                  <a:pt x="298918" y="4118266"/>
                </a:cubicBezTo>
                <a:cubicBezTo>
                  <a:pt x="234577" y="4123155"/>
                  <a:pt x="170204" y="4128045"/>
                  <a:pt x="105785" y="4130037"/>
                </a:cubicBezTo>
                <a:lnTo>
                  <a:pt x="15503" y="4130462"/>
                </a:lnTo>
                <a:lnTo>
                  <a:pt x="14458" y="4122289"/>
                </a:lnTo>
                <a:cubicBezTo>
                  <a:pt x="3338" y="4042653"/>
                  <a:pt x="-1375" y="3962394"/>
                  <a:pt x="346" y="3882149"/>
                </a:cubicBezTo>
                <a:cubicBezTo>
                  <a:pt x="205" y="3686075"/>
                  <a:pt x="9942" y="3490383"/>
                  <a:pt x="27583" y="3294816"/>
                </a:cubicBezTo>
                <a:cubicBezTo>
                  <a:pt x="31859" y="3222826"/>
                  <a:pt x="29926" y="3150656"/>
                  <a:pt x="21797" y="3078932"/>
                </a:cubicBezTo>
                <a:cubicBezTo>
                  <a:pt x="13668" y="2997950"/>
                  <a:pt x="16505" y="2916372"/>
                  <a:pt x="30264" y="2835999"/>
                </a:cubicBezTo>
                <a:cubicBezTo>
                  <a:pt x="47622" y="2740756"/>
                  <a:pt x="39860" y="2645513"/>
                  <a:pt x="33510" y="2550270"/>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7" y="288533"/>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5" name="Picture Placeholder 24">
            <a:extLst>
              <a:ext uri="{FF2B5EF4-FFF2-40B4-BE49-F238E27FC236}">
                <a16:creationId xmlns:a16="http://schemas.microsoft.com/office/drawing/2014/main" id="{95853130-EDA3-41D2-A3D5-E39613A79C81}"/>
              </a:ext>
            </a:extLst>
          </p:cNvPr>
          <p:cNvSpPr>
            <a:spLocks noGrp="1"/>
          </p:cNvSpPr>
          <p:nvPr>
            <p:ph type="pic" sz="quarter" idx="15"/>
          </p:nvPr>
        </p:nvSpPr>
        <p:spPr>
          <a:xfrm>
            <a:off x="8281029" y="4328340"/>
            <a:ext cx="3910962" cy="2529660"/>
          </a:xfrm>
          <a:custGeom>
            <a:avLst/>
            <a:gdLst>
              <a:gd name="connsiteX0" fmla="*/ 842684 w 3910962"/>
              <a:gd name="connsiteY0" fmla="*/ 662 h 2529660"/>
              <a:gd name="connsiteX1" fmla="*/ 1140350 w 3910962"/>
              <a:gd name="connsiteY1" fmla="*/ 3173 h 2529660"/>
              <a:gd name="connsiteX2" fmla="*/ 1350451 w 3910962"/>
              <a:gd name="connsiteY2" fmla="*/ 29025 h 2529660"/>
              <a:gd name="connsiteX3" fmla="*/ 1903495 w 3910962"/>
              <a:gd name="connsiteY3" fmla="*/ 18310 h 2529660"/>
              <a:gd name="connsiteX4" fmla="*/ 2649374 w 3910962"/>
              <a:gd name="connsiteY4" fmla="*/ 22730 h 2529660"/>
              <a:gd name="connsiteX5" fmla="*/ 3310304 w 3910962"/>
              <a:gd name="connsiteY5" fmla="*/ 10808 h 2529660"/>
              <a:gd name="connsiteX6" fmla="*/ 3684881 w 3910962"/>
              <a:gd name="connsiteY6" fmla="*/ 10808 h 2529660"/>
              <a:gd name="connsiteX7" fmla="*/ 3887420 w 3910962"/>
              <a:gd name="connsiteY7" fmla="*/ 15630 h 2529660"/>
              <a:gd name="connsiteX8" fmla="*/ 3910962 w 3910962"/>
              <a:gd name="connsiteY8" fmla="*/ 11105 h 2529660"/>
              <a:gd name="connsiteX9" fmla="*/ 3910962 w 3910962"/>
              <a:gd name="connsiteY9" fmla="*/ 2529660 h 2529660"/>
              <a:gd name="connsiteX10" fmla="*/ 6242 w 3910962"/>
              <a:gd name="connsiteY10" fmla="*/ 2529660 h 2529660"/>
              <a:gd name="connsiteX11" fmla="*/ 25280 w 3910962"/>
              <a:gd name="connsiteY11" fmla="*/ 2158134 h 2529660"/>
              <a:gd name="connsiteX12" fmla="*/ 11167 w 3910962"/>
              <a:gd name="connsiteY12" fmla="*/ 1427303 h 2529660"/>
              <a:gd name="connsiteX13" fmla="*/ 3970 w 3910962"/>
              <a:gd name="connsiteY13" fmla="*/ 934453 h 2529660"/>
              <a:gd name="connsiteX14" fmla="*/ 5805 w 3910962"/>
              <a:gd name="connsiteY14" fmla="*/ 380010 h 2529660"/>
              <a:gd name="connsiteX15" fmla="*/ 18506 w 3910962"/>
              <a:gd name="connsiteY15" fmla="*/ 139744 h 2529660"/>
              <a:gd name="connsiteX16" fmla="*/ 19072 w 3910962"/>
              <a:gd name="connsiteY16" fmla="*/ 23791 h 2529660"/>
              <a:gd name="connsiteX17" fmla="*/ 67093 w 3910962"/>
              <a:gd name="connsiteY17" fmla="*/ 27133 h 2529660"/>
              <a:gd name="connsiteX18" fmla="*/ 545085 w 3910962"/>
              <a:gd name="connsiteY18" fmla="*/ 11612 h 2529660"/>
              <a:gd name="connsiteX19" fmla="*/ 842684 w 3910962"/>
              <a:gd name="connsiteY19" fmla="*/ 662 h 252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10962" h="2529660">
                <a:moveTo>
                  <a:pt x="842684" y="662"/>
                </a:moveTo>
                <a:cubicBezTo>
                  <a:pt x="941895" y="-744"/>
                  <a:pt x="1041116" y="93"/>
                  <a:pt x="1140350" y="3173"/>
                </a:cubicBezTo>
                <a:cubicBezTo>
                  <a:pt x="1210804" y="5316"/>
                  <a:pt x="1279746" y="24605"/>
                  <a:pt x="1350451" y="29025"/>
                </a:cubicBezTo>
                <a:cubicBezTo>
                  <a:pt x="1535093" y="40276"/>
                  <a:pt x="1719483" y="30901"/>
                  <a:pt x="1903495" y="18310"/>
                </a:cubicBezTo>
                <a:cubicBezTo>
                  <a:pt x="2151898" y="628"/>
                  <a:pt x="2401172" y="2101"/>
                  <a:pt x="2649374" y="22730"/>
                </a:cubicBezTo>
                <a:cubicBezTo>
                  <a:pt x="2869445" y="43947"/>
                  <a:pt x="3091027" y="39942"/>
                  <a:pt x="3310304" y="10808"/>
                </a:cubicBezTo>
                <a:cubicBezTo>
                  <a:pt x="3434575" y="-7007"/>
                  <a:pt x="3559980" y="9067"/>
                  <a:pt x="3684881" y="10808"/>
                </a:cubicBezTo>
                <a:cubicBezTo>
                  <a:pt x="3752435" y="11746"/>
                  <a:pt x="3819992" y="12684"/>
                  <a:pt x="3887420" y="15630"/>
                </a:cubicBezTo>
                <a:lnTo>
                  <a:pt x="3910962" y="11105"/>
                </a:lnTo>
                <a:lnTo>
                  <a:pt x="3910962" y="2529660"/>
                </a:lnTo>
                <a:lnTo>
                  <a:pt x="6242" y="2529660"/>
                </a:lnTo>
                <a:lnTo>
                  <a:pt x="25280" y="2158134"/>
                </a:lnTo>
                <a:cubicBezTo>
                  <a:pt x="28243" y="1914439"/>
                  <a:pt x="36288" y="1670236"/>
                  <a:pt x="11167" y="1427303"/>
                </a:cubicBezTo>
                <a:cubicBezTo>
                  <a:pt x="-5908" y="1262723"/>
                  <a:pt x="865" y="1098905"/>
                  <a:pt x="3970" y="934453"/>
                </a:cubicBezTo>
                <a:cubicBezTo>
                  <a:pt x="7498" y="749680"/>
                  <a:pt x="5805" y="564783"/>
                  <a:pt x="5805" y="380010"/>
                </a:cubicBezTo>
                <a:cubicBezTo>
                  <a:pt x="5522" y="299625"/>
                  <a:pt x="10321" y="219748"/>
                  <a:pt x="18506" y="139744"/>
                </a:cubicBezTo>
                <a:lnTo>
                  <a:pt x="19072" y="23791"/>
                </a:lnTo>
                <a:lnTo>
                  <a:pt x="67093" y="27133"/>
                </a:lnTo>
                <a:cubicBezTo>
                  <a:pt x="226530" y="32207"/>
                  <a:pt x="385807" y="21156"/>
                  <a:pt x="545085" y="11612"/>
                </a:cubicBezTo>
                <a:cubicBezTo>
                  <a:pt x="644275" y="5719"/>
                  <a:pt x="743474" y="2069"/>
                  <a:pt x="842684" y="662"/>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4" name="Picture Placeholder 23">
            <a:extLst>
              <a:ext uri="{FF2B5EF4-FFF2-40B4-BE49-F238E27FC236}">
                <a16:creationId xmlns:a16="http://schemas.microsoft.com/office/drawing/2014/main" id="{3A9F270A-23C2-4A09-BC7C-5CB160B890C0}"/>
              </a:ext>
            </a:extLst>
          </p:cNvPr>
          <p:cNvSpPr>
            <a:spLocks noGrp="1"/>
          </p:cNvSpPr>
          <p:nvPr>
            <p:ph type="pic" sz="quarter" idx="16"/>
          </p:nvPr>
        </p:nvSpPr>
        <p:spPr>
          <a:xfrm>
            <a:off x="5021992" y="3792430"/>
            <a:ext cx="3041329" cy="3065569"/>
          </a:xfrm>
          <a:custGeom>
            <a:avLst/>
            <a:gdLst>
              <a:gd name="connsiteX0" fmla="*/ 2750933 w 3041329"/>
              <a:gd name="connsiteY0" fmla="*/ 0 h 3065569"/>
              <a:gd name="connsiteX1" fmla="*/ 3041329 w 3041329"/>
              <a:gd name="connsiteY1" fmla="*/ 10946 h 3065569"/>
              <a:gd name="connsiteX2" fmla="*/ 3041329 w 3041329"/>
              <a:gd name="connsiteY2" fmla="*/ 175882 h 3065569"/>
              <a:gd name="connsiteX3" fmla="*/ 3034394 w 3041329"/>
              <a:gd name="connsiteY3" fmla="*/ 266109 h 3065569"/>
              <a:gd name="connsiteX4" fmla="*/ 3037217 w 3041329"/>
              <a:gd name="connsiteY4" fmla="*/ 802010 h 3065569"/>
              <a:gd name="connsiteX5" fmla="*/ 3025363 w 3041329"/>
              <a:gd name="connsiteY5" fmla="*/ 1170283 h 3065569"/>
              <a:gd name="connsiteX6" fmla="*/ 3020000 w 3041329"/>
              <a:gd name="connsiteY6" fmla="*/ 1316450 h 3065569"/>
              <a:gd name="connsiteX7" fmla="*/ 3014637 w 3041329"/>
              <a:gd name="connsiteY7" fmla="*/ 1344641 h 3065569"/>
              <a:gd name="connsiteX8" fmla="*/ 3014637 w 3041329"/>
              <a:gd name="connsiteY8" fmla="*/ 1357340 h 3065569"/>
              <a:gd name="connsiteX9" fmla="*/ 3021693 w 3041329"/>
              <a:gd name="connsiteY9" fmla="*/ 1384898 h 3065569"/>
              <a:gd name="connsiteX10" fmla="*/ 3029173 w 3041329"/>
              <a:gd name="connsiteY10" fmla="*/ 1911401 h 3065569"/>
              <a:gd name="connsiteX11" fmla="*/ 3039899 w 3041329"/>
              <a:gd name="connsiteY11" fmla="*/ 2395617 h 3065569"/>
              <a:gd name="connsiteX12" fmla="*/ 3041329 w 3041329"/>
              <a:gd name="connsiteY12" fmla="*/ 2446475 h 3065569"/>
              <a:gd name="connsiteX13" fmla="*/ 3041329 w 3041329"/>
              <a:gd name="connsiteY13" fmla="*/ 2649259 h 3065569"/>
              <a:gd name="connsiteX14" fmla="*/ 3040516 w 3041329"/>
              <a:gd name="connsiteY14" fmla="*/ 2683378 h 3065569"/>
              <a:gd name="connsiteX15" fmla="*/ 3029596 w 3041329"/>
              <a:gd name="connsiteY15" fmla="*/ 2971138 h 3065569"/>
              <a:gd name="connsiteX16" fmla="*/ 3031678 w 3041329"/>
              <a:gd name="connsiteY16" fmla="*/ 3022824 h 3065569"/>
              <a:gd name="connsiteX17" fmla="*/ 3034625 w 3041329"/>
              <a:gd name="connsiteY17" fmla="*/ 3065569 h 3065569"/>
              <a:gd name="connsiteX18" fmla="*/ 24938 w 3041329"/>
              <a:gd name="connsiteY18" fmla="*/ 3065569 h 3065569"/>
              <a:gd name="connsiteX19" fmla="*/ 25911 w 3041329"/>
              <a:gd name="connsiteY19" fmla="*/ 3001918 h 3065569"/>
              <a:gd name="connsiteX20" fmla="*/ 38276 w 3041329"/>
              <a:gd name="connsiteY20" fmla="*/ 2918677 h 3065569"/>
              <a:gd name="connsiteX21" fmla="*/ 28835 w 3041329"/>
              <a:gd name="connsiteY21" fmla="*/ 2491295 h 3065569"/>
              <a:gd name="connsiteX22" fmla="*/ 21053 w 3041329"/>
              <a:gd name="connsiteY22" fmla="*/ 2094786 h 3065569"/>
              <a:gd name="connsiteX23" fmla="*/ 16716 w 3041329"/>
              <a:gd name="connsiteY23" fmla="*/ 1719456 h 3065569"/>
              <a:gd name="connsiteX24" fmla="*/ 3192 w 3041329"/>
              <a:gd name="connsiteY24" fmla="*/ 1622752 h 3065569"/>
              <a:gd name="connsiteX25" fmla="*/ 24242 w 3041329"/>
              <a:gd name="connsiteY25" fmla="*/ 1269110 h 3065569"/>
              <a:gd name="connsiteX26" fmla="*/ 24242 w 3041329"/>
              <a:gd name="connsiteY26" fmla="*/ 1044447 h 3065569"/>
              <a:gd name="connsiteX27" fmla="*/ 13654 w 3041329"/>
              <a:gd name="connsiteY27" fmla="*/ 884594 h 3065569"/>
              <a:gd name="connsiteX28" fmla="*/ 23477 w 3041329"/>
              <a:gd name="connsiteY28" fmla="*/ 597929 h 3065569"/>
              <a:gd name="connsiteX29" fmla="*/ 26284 w 3041329"/>
              <a:gd name="connsiteY29" fmla="*/ 408605 h 3065569"/>
              <a:gd name="connsiteX30" fmla="*/ 33300 w 3041329"/>
              <a:gd name="connsiteY30" fmla="*/ 153452 h 3065569"/>
              <a:gd name="connsiteX31" fmla="*/ 16058 w 3041329"/>
              <a:gd name="connsiteY31" fmla="*/ 52511 h 3065569"/>
              <a:gd name="connsiteX32" fmla="*/ 13611 w 3041329"/>
              <a:gd name="connsiteY32" fmla="*/ 10473 h 3065569"/>
              <a:gd name="connsiteX33" fmla="*/ 222689 w 3041329"/>
              <a:gd name="connsiteY33" fmla="*/ 5194 h 3065569"/>
              <a:gd name="connsiteX34" fmla="*/ 988364 w 3041329"/>
              <a:gd name="connsiteY34" fmla="*/ 17002 h 3065569"/>
              <a:gd name="connsiteX35" fmla="*/ 1316477 w 3041329"/>
              <a:gd name="connsiteY35" fmla="*/ 7977 h 3065569"/>
              <a:gd name="connsiteX36" fmla="*/ 1738973 w 3041329"/>
              <a:gd name="connsiteY36" fmla="*/ 11247 h 3065569"/>
              <a:gd name="connsiteX37" fmla="*/ 2438148 w 3041329"/>
              <a:gd name="connsiteY37" fmla="*/ 11247 h 3065569"/>
              <a:gd name="connsiteX38" fmla="*/ 2750933 w 3041329"/>
              <a:gd name="connsiteY38" fmla="*/ 0 h 30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1329" h="3065569">
                <a:moveTo>
                  <a:pt x="2750933" y="0"/>
                </a:moveTo>
                <a:lnTo>
                  <a:pt x="3041329" y="10946"/>
                </a:lnTo>
                <a:lnTo>
                  <a:pt x="3041329" y="175882"/>
                </a:lnTo>
                <a:lnTo>
                  <a:pt x="3034394" y="266109"/>
                </a:lnTo>
                <a:cubicBezTo>
                  <a:pt x="3019012" y="444912"/>
                  <a:pt x="3025927" y="623588"/>
                  <a:pt x="3037217" y="802010"/>
                </a:cubicBezTo>
                <a:cubicBezTo>
                  <a:pt x="3044443" y="924849"/>
                  <a:pt x="3040477" y="1048016"/>
                  <a:pt x="3025363" y="1170283"/>
                </a:cubicBezTo>
                <a:cubicBezTo>
                  <a:pt x="3020000" y="1218920"/>
                  <a:pt x="3020987" y="1267685"/>
                  <a:pt x="3020000" y="1316450"/>
                </a:cubicBezTo>
                <a:cubicBezTo>
                  <a:pt x="3019717" y="1325847"/>
                  <a:pt x="3026069" y="1336767"/>
                  <a:pt x="3014637" y="1344641"/>
                </a:cubicBezTo>
                <a:lnTo>
                  <a:pt x="3014637" y="1357340"/>
                </a:lnTo>
                <a:cubicBezTo>
                  <a:pt x="3027198" y="1364325"/>
                  <a:pt x="3020706" y="1375754"/>
                  <a:pt x="3021693" y="1384898"/>
                </a:cubicBezTo>
                <a:cubicBezTo>
                  <a:pt x="3038360" y="1560005"/>
                  <a:pt x="3040872" y="1735963"/>
                  <a:pt x="3029173" y="1911401"/>
                </a:cubicBezTo>
                <a:cubicBezTo>
                  <a:pt x="3020564" y="2072933"/>
                  <a:pt x="3029455" y="2234211"/>
                  <a:pt x="3039899" y="2395617"/>
                </a:cubicBezTo>
                <a:lnTo>
                  <a:pt x="3041329" y="2446475"/>
                </a:lnTo>
                <a:lnTo>
                  <a:pt x="3041329" y="2649259"/>
                </a:lnTo>
                <a:lnTo>
                  <a:pt x="3040516" y="2683378"/>
                </a:lnTo>
                <a:cubicBezTo>
                  <a:pt x="3036759" y="2779288"/>
                  <a:pt x="3031078" y="2875197"/>
                  <a:pt x="3029596" y="2971138"/>
                </a:cubicBezTo>
                <a:cubicBezTo>
                  <a:pt x="3029314" y="2988346"/>
                  <a:pt x="3030372" y="3005585"/>
                  <a:pt x="3031678" y="3022824"/>
                </a:cubicBezTo>
                <a:lnTo>
                  <a:pt x="3034625" y="3065569"/>
                </a:lnTo>
                <a:lnTo>
                  <a:pt x="24938" y="3065569"/>
                </a:lnTo>
                <a:lnTo>
                  <a:pt x="25911" y="3001918"/>
                </a:lnTo>
                <a:cubicBezTo>
                  <a:pt x="28191" y="2973959"/>
                  <a:pt x="32318" y="2946151"/>
                  <a:pt x="38276" y="2918677"/>
                </a:cubicBezTo>
                <a:cubicBezTo>
                  <a:pt x="68779" y="2777462"/>
                  <a:pt x="65552" y="2631030"/>
                  <a:pt x="28835" y="2491295"/>
                </a:cubicBezTo>
                <a:cubicBezTo>
                  <a:pt x="-4463" y="2359636"/>
                  <a:pt x="-11352" y="2227594"/>
                  <a:pt x="21053" y="2094786"/>
                </a:cubicBezTo>
                <a:cubicBezTo>
                  <a:pt x="51646" y="1971356"/>
                  <a:pt x="50153" y="1842146"/>
                  <a:pt x="16716" y="1719456"/>
                </a:cubicBezTo>
                <a:cubicBezTo>
                  <a:pt x="9316" y="1687689"/>
                  <a:pt x="4787" y="1655323"/>
                  <a:pt x="3192" y="1622752"/>
                </a:cubicBezTo>
                <a:cubicBezTo>
                  <a:pt x="-6887" y="1503851"/>
                  <a:pt x="10081" y="1386608"/>
                  <a:pt x="24242" y="1269110"/>
                </a:cubicBezTo>
                <a:cubicBezTo>
                  <a:pt x="33683" y="1194222"/>
                  <a:pt x="48099" y="1118569"/>
                  <a:pt x="24242" y="1044447"/>
                </a:cubicBezTo>
                <a:cubicBezTo>
                  <a:pt x="7899" y="992791"/>
                  <a:pt x="4264" y="937959"/>
                  <a:pt x="13654" y="884594"/>
                </a:cubicBezTo>
                <a:cubicBezTo>
                  <a:pt x="29486" y="789881"/>
                  <a:pt x="32790" y="693497"/>
                  <a:pt x="23477" y="597929"/>
                </a:cubicBezTo>
                <a:cubicBezTo>
                  <a:pt x="17328" y="534919"/>
                  <a:pt x="18272" y="471411"/>
                  <a:pt x="26284" y="408605"/>
                </a:cubicBezTo>
                <a:cubicBezTo>
                  <a:pt x="36872" y="324149"/>
                  <a:pt x="53330" y="238162"/>
                  <a:pt x="33300" y="153452"/>
                </a:cubicBezTo>
                <a:cubicBezTo>
                  <a:pt x="25327" y="119804"/>
                  <a:pt x="19745" y="86163"/>
                  <a:pt x="16058" y="52511"/>
                </a:cubicBezTo>
                <a:lnTo>
                  <a:pt x="13611" y="10473"/>
                </a:lnTo>
                <a:lnTo>
                  <a:pt x="222689" y="5194"/>
                </a:lnTo>
                <a:cubicBezTo>
                  <a:pt x="477949" y="4054"/>
                  <a:pt x="733156" y="16119"/>
                  <a:pt x="988364" y="17002"/>
                </a:cubicBezTo>
                <a:cubicBezTo>
                  <a:pt x="1097946" y="17394"/>
                  <a:pt x="1207148" y="12424"/>
                  <a:pt x="1316477" y="7977"/>
                </a:cubicBezTo>
                <a:cubicBezTo>
                  <a:pt x="1457478" y="2353"/>
                  <a:pt x="1598225" y="13470"/>
                  <a:pt x="1738973" y="11247"/>
                </a:cubicBezTo>
                <a:cubicBezTo>
                  <a:pt x="1972073" y="7585"/>
                  <a:pt x="2205047" y="18310"/>
                  <a:pt x="2438148" y="11247"/>
                </a:cubicBezTo>
                <a:cubicBezTo>
                  <a:pt x="2542410" y="7977"/>
                  <a:pt x="2646671" y="3007"/>
                  <a:pt x="2750933" y="0"/>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AE3DF8F2-18BB-45CB-8A9F-A6F8DED4CE61}"/>
              </a:ext>
            </a:extLst>
          </p:cNvPr>
          <p:cNvSpPr>
            <a:spLocks noGrp="1"/>
          </p:cNvSpPr>
          <p:nvPr>
            <p:ph type="pic" sz="quarter" idx="13"/>
          </p:nvPr>
        </p:nvSpPr>
        <p:spPr>
          <a:xfrm>
            <a:off x="5027598" y="0"/>
            <a:ext cx="3035794" cy="3597039"/>
          </a:xfrm>
          <a:custGeom>
            <a:avLst/>
            <a:gdLst>
              <a:gd name="connsiteX0" fmla="*/ 19840 w 3035794"/>
              <a:gd name="connsiteY0" fmla="*/ 0 h 3597039"/>
              <a:gd name="connsiteX1" fmla="*/ 3028263 w 3035794"/>
              <a:gd name="connsiteY1" fmla="*/ 0 h 3597039"/>
              <a:gd name="connsiteX2" fmla="*/ 3024697 w 3035794"/>
              <a:gd name="connsiteY2" fmla="*/ 140686 h 3597039"/>
              <a:gd name="connsiteX3" fmla="*/ 3035552 w 3035794"/>
              <a:gd name="connsiteY3" fmla="*/ 655695 h 3597039"/>
              <a:gd name="connsiteX4" fmla="*/ 3017206 w 3035794"/>
              <a:gd name="connsiteY4" fmla="*/ 941424 h 3597039"/>
              <a:gd name="connsiteX5" fmla="*/ 3027314 w 3035794"/>
              <a:gd name="connsiteY5" fmla="*/ 1375590 h 3597039"/>
              <a:gd name="connsiteX6" fmla="*/ 3035723 w 3035794"/>
              <a:gd name="connsiteY6" fmla="*/ 1661758 h 3597039"/>
              <a:gd name="connsiteX7" fmla="*/ 3035723 w 3035794"/>
              <a:gd name="connsiteY7" fmla="*/ 2108768 h 3597039"/>
              <a:gd name="connsiteX8" fmla="*/ 3024686 w 3035794"/>
              <a:gd name="connsiteY8" fmla="*/ 2232285 h 3597039"/>
              <a:gd name="connsiteX9" fmla="*/ 3025391 w 3035794"/>
              <a:gd name="connsiteY9" fmla="*/ 2548746 h 3597039"/>
              <a:gd name="connsiteX10" fmla="*/ 3024544 w 3035794"/>
              <a:gd name="connsiteY10" fmla="*/ 2932131 h 3597039"/>
              <a:gd name="connsiteX11" fmla="*/ 3029484 w 3035794"/>
              <a:gd name="connsiteY11" fmla="*/ 3206050 h 3597039"/>
              <a:gd name="connsiteX12" fmla="*/ 3029484 w 3035794"/>
              <a:gd name="connsiteY12" fmla="*/ 3492287 h 3597039"/>
              <a:gd name="connsiteX13" fmla="*/ 3026528 w 3035794"/>
              <a:gd name="connsiteY13" fmla="*/ 3584038 h 3597039"/>
              <a:gd name="connsiteX14" fmla="*/ 2536033 w 3035794"/>
              <a:gd name="connsiteY14" fmla="*/ 3578457 h 3597039"/>
              <a:gd name="connsiteX15" fmla="*/ 2062105 w 3035794"/>
              <a:gd name="connsiteY15" fmla="*/ 3578457 h 3597039"/>
              <a:gd name="connsiteX16" fmla="*/ 1545736 w 3035794"/>
              <a:gd name="connsiteY16" fmla="*/ 3591536 h 3597039"/>
              <a:gd name="connsiteX17" fmla="*/ 1047737 w 3035794"/>
              <a:gd name="connsiteY17" fmla="*/ 3582381 h 3597039"/>
              <a:gd name="connsiteX18" fmla="*/ 522627 w 3035794"/>
              <a:gd name="connsiteY18" fmla="*/ 3586174 h 3597039"/>
              <a:gd name="connsiteX19" fmla="*/ 179310 w 3035794"/>
              <a:gd name="connsiteY19" fmla="*/ 3582119 h 3597039"/>
              <a:gd name="connsiteX20" fmla="*/ 12768 w 3035794"/>
              <a:gd name="connsiteY20" fmla="*/ 3583434 h 3597039"/>
              <a:gd name="connsiteX21" fmla="*/ 14927 w 3035794"/>
              <a:gd name="connsiteY21" fmla="*/ 3541208 h 3597039"/>
              <a:gd name="connsiteX22" fmla="*/ 15947 w 3035794"/>
              <a:gd name="connsiteY22" fmla="*/ 3236172 h 3597039"/>
              <a:gd name="connsiteX23" fmla="*/ 15947 w 3035794"/>
              <a:gd name="connsiteY23" fmla="*/ 3093031 h 3597039"/>
              <a:gd name="connsiteX24" fmla="*/ 22581 w 3035794"/>
              <a:gd name="connsiteY24" fmla="*/ 2901666 h 3597039"/>
              <a:gd name="connsiteX25" fmla="*/ 9823 w 3035794"/>
              <a:gd name="connsiteY25" fmla="*/ 2816955 h 3597039"/>
              <a:gd name="connsiteX26" fmla="*/ 16074 w 3035794"/>
              <a:gd name="connsiteY26" fmla="*/ 2600075 h 3597039"/>
              <a:gd name="connsiteX27" fmla="*/ 22836 w 3035794"/>
              <a:gd name="connsiteY27" fmla="*/ 2349514 h 3597039"/>
              <a:gd name="connsiteX28" fmla="*/ 23857 w 3035794"/>
              <a:gd name="connsiteY28" fmla="*/ 2147560 h 3597039"/>
              <a:gd name="connsiteX29" fmla="*/ 26663 w 3035794"/>
              <a:gd name="connsiteY29" fmla="*/ 1765978 h 3597039"/>
              <a:gd name="connsiteX30" fmla="*/ 24367 w 3035794"/>
              <a:gd name="connsiteY30" fmla="*/ 1543612 h 3597039"/>
              <a:gd name="connsiteX31" fmla="*/ 24367 w 3035794"/>
              <a:gd name="connsiteY31" fmla="*/ 1033305 h 3597039"/>
              <a:gd name="connsiteX32" fmla="*/ 25133 w 3035794"/>
              <a:gd name="connsiteY32" fmla="*/ 759271 h 3597039"/>
              <a:gd name="connsiteX33" fmla="*/ 14289 w 3035794"/>
              <a:gd name="connsiteY33" fmla="*/ 353321 h 3597039"/>
              <a:gd name="connsiteX34" fmla="*/ 22581 w 3035794"/>
              <a:gd name="connsiteY34" fmla="*/ 20346 h 35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35794" h="3597039">
                <a:moveTo>
                  <a:pt x="19840" y="0"/>
                </a:moveTo>
                <a:lnTo>
                  <a:pt x="3028263" y="0"/>
                </a:lnTo>
                <a:lnTo>
                  <a:pt x="3024697" y="140686"/>
                </a:lnTo>
                <a:cubicBezTo>
                  <a:pt x="3025259" y="312749"/>
                  <a:pt x="3037669" y="484544"/>
                  <a:pt x="3035552" y="655695"/>
                </a:cubicBezTo>
                <a:cubicBezTo>
                  <a:pt x="3034423" y="750938"/>
                  <a:pt x="3013255" y="845927"/>
                  <a:pt x="3017206" y="941424"/>
                </a:cubicBezTo>
                <a:cubicBezTo>
                  <a:pt x="3022992" y="1086130"/>
                  <a:pt x="3024933" y="1230868"/>
                  <a:pt x="3027314" y="1375590"/>
                </a:cubicBezTo>
                <a:lnTo>
                  <a:pt x="3035723" y="1661758"/>
                </a:lnTo>
                <a:lnTo>
                  <a:pt x="3035723" y="2108768"/>
                </a:lnTo>
                <a:lnTo>
                  <a:pt x="3024686" y="2232285"/>
                </a:lnTo>
                <a:cubicBezTo>
                  <a:pt x="3008033" y="2337306"/>
                  <a:pt x="3018335" y="2443217"/>
                  <a:pt x="3025391" y="2548746"/>
                </a:cubicBezTo>
                <a:cubicBezTo>
                  <a:pt x="3034000" y="2676499"/>
                  <a:pt x="3038657" y="2804125"/>
                  <a:pt x="3024544" y="2932131"/>
                </a:cubicBezTo>
                <a:cubicBezTo>
                  <a:pt x="3014384" y="3023183"/>
                  <a:pt x="3023839" y="3114743"/>
                  <a:pt x="3029484" y="3206050"/>
                </a:cubicBezTo>
                <a:cubicBezTo>
                  <a:pt x="3036822" y="3301343"/>
                  <a:pt x="3036822" y="3396994"/>
                  <a:pt x="3029484" y="3492287"/>
                </a:cubicBezTo>
                <a:lnTo>
                  <a:pt x="3026528" y="3584038"/>
                </a:lnTo>
                <a:lnTo>
                  <a:pt x="2536033" y="3578457"/>
                </a:lnTo>
                <a:cubicBezTo>
                  <a:pt x="2378057" y="3583558"/>
                  <a:pt x="2220080" y="3585390"/>
                  <a:pt x="2062105" y="3578457"/>
                </a:cubicBezTo>
                <a:cubicBezTo>
                  <a:pt x="1889685" y="3570479"/>
                  <a:pt x="1717648" y="3579504"/>
                  <a:pt x="1545736" y="3591536"/>
                </a:cubicBezTo>
                <a:cubicBezTo>
                  <a:pt x="1379525" y="3603177"/>
                  <a:pt x="1213695" y="3594544"/>
                  <a:pt x="1047737" y="3582381"/>
                </a:cubicBezTo>
                <a:cubicBezTo>
                  <a:pt x="872873" y="3569328"/>
                  <a:pt x="697288" y="3570585"/>
                  <a:pt x="522627" y="3586174"/>
                </a:cubicBezTo>
                <a:cubicBezTo>
                  <a:pt x="408103" y="3596376"/>
                  <a:pt x="293327" y="3581074"/>
                  <a:pt x="179310" y="3582119"/>
                </a:cubicBezTo>
                <a:lnTo>
                  <a:pt x="12768" y="3583434"/>
                </a:lnTo>
                <a:lnTo>
                  <a:pt x="14927" y="3541208"/>
                </a:lnTo>
                <a:cubicBezTo>
                  <a:pt x="24495" y="3440295"/>
                  <a:pt x="35084" y="3338234"/>
                  <a:pt x="15947" y="3236172"/>
                </a:cubicBezTo>
                <a:cubicBezTo>
                  <a:pt x="7719" y="3188816"/>
                  <a:pt x="7719" y="3140388"/>
                  <a:pt x="15947" y="3093031"/>
                </a:cubicBezTo>
                <a:cubicBezTo>
                  <a:pt x="25898" y="3029243"/>
                  <a:pt x="35339" y="2966092"/>
                  <a:pt x="22581" y="2901666"/>
                </a:cubicBezTo>
                <a:cubicBezTo>
                  <a:pt x="16968" y="2873599"/>
                  <a:pt x="12758" y="2845277"/>
                  <a:pt x="9823" y="2816955"/>
                </a:cubicBezTo>
                <a:cubicBezTo>
                  <a:pt x="3980" y="2744645"/>
                  <a:pt x="6072" y="2671926"/>
                  <a:pt x="16074" y="2600075"/>
                </a:cubicBezTo>
                <a:cubicBezTo>
                  <a:pt x="25643" y="2516640"/>
                  <a:pt x="10079" y="2432694"/>
                  <a:pt x="22836" y="2349514"/>
                </a:cubicBezTo>
                <a:cubicBezTo>
                  <a:pt x="31895" y="2282524"/>
                  <a:pt x="32239" y="2214640"/>
                  <a:pt x="23857" y="2147560"/>
                </a:cubicBezTo>
                <a:cubicBezTo>
                  <a:pt x="8778" y="2020749"/>
                  <a:pt x="9721" y="1892547"/>
                  <a:pt x="26663" y="1765978"/>
                </a:cubicBezTo>
                <a:cubicBezTo>
                  <a:pt x="37125" y="1692111"/>
                  <a:pt x="43121" y="1616076"/>
                  <a:pt x="24367" y="1543612"/>
                </a:cubicBezTo>
                <a:cubicBezTo>
                  <a:pt x="-19775" y="1373297"/>
                  <a:pt x="5996" y="1202727"/>
                  <a:pt x="24367" y="1033305"/>
                </a:cubicBezTo>
                <a:cubicBezTo>
                  <a:pt x="35530" y="942318"/>
                  <a:pt x="35786" y="850322"/>
                  <a:pt x="25133" y="759271"/>
                </a:cubicBezTo>
                <a:cubicBezTo>
                  <a:pt x="6226" y="624792"/>
                  <a:pt x="2577" y="488614"/>
                  <a:pt x="14289" y="353321"/>
                </a:cubicBezTo>
                <a:cubicBezTo>
                  <a:pt x="24877" y="242712"/>
                  <a:pt x="35339" y="131848"/>
                  <a:pt x="22581" y="20346"/>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630936" y="429768"/>
            <a:ext cx="3922776" cy="1645920"/>
          </a:xfrm>
        </p:spPr>
        <p:txBody>
          <a:bodyPr anchor="b"/>
          <a:lstStyle>
            <a:lvl1pPr>
              <a:defRPr sz="54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0936" y="2706624"/>
            <a:ext cx="3931920" cy="3383280"/>
          </a:xfrm>
        </p:spPr>
        <p:txBody>
          <a:bodyPr>
            <a:normAutofit/>
          </a:bodyPr>
          <a:lstStyle>
            <a:lvl1pPr marL="0" indent="0">
              <a:buNone/>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descr="Tag=AccentColor&#10;Flavor=Light&#10;Target=FillAndLine">
            <a:extLst>
              <a:ext uri="{FF2B5EF4-FFF2-40B4-BE49-F238E27FC236}">
                <a16:creationId xmlns:a16="http://schemas.microsoft.com/office/drawing/2014/main" id="{3D56BB16-3103-4F61-889C-DDC4E4A678C2}"/>
              </a:ext>
            </a:extLst>
          </p:cNvPr>
          <p:cNvSpPr/>
          <p:nvPr userDrawn="1"/>
        </p:nvSpPr>
        <p:spPr>
          <a:xfrm>
            <a:off x="629328" y="2423160"/>
            <a:ext cx="3877056" cy="27432"/>
          </a:xfrm>
          <a:custGeom>
            <a:avLst/>
            <a:gdLst>
              <a:gd name="connsiteX0" fmla="*/ 0 w 3877056"/>
              <a:gd name="connsiteY0" fmla="*/ 0 h 27432"/>
              <a:gd name="connsiteX1" fmla="*/ 723717 w 3877056"/>
              <a:gd name="connsiteY1" fmla="*/ 0 h 27432"/>
              <a:gd name="connsiteX2" fmla="*/ 1408664 w 3877056"/>
              <a:gd name="connsiteY2" fmla="*/ 0 h 27432"/>
              <a:gd name="connsiteX3" fmla="*/ 2093610 w 3877056"/>
              <a:gd name="connsiteY3" fmla="*/ 0 h 27432"/>
              <a:gd name="connsiteX4" fmla="*/ 2623475 w 3877056"/>
              <a:gd name="connsiteY4" fmla="*/ 0 h 27432"/>
              <a:gd name="connsiteX5" fmla="*/ 3192109 w 3877056"/>
              <a:gd name="connsiteY5" fmla="*/ 0 h 27432"/>
              <a:gd name="connsiteX6" fmla="*/ 3877056 w 3877056"/>
              <a:gd name="connsiteY6" fmla="*/ 0 h 27432"/>
              <a:gd name="connsiteX7" fmla="*/ 3877056 w 3877056"/>
              <a:gd name="connsiteY7" fmla="*/ 27432 h 27432"/>
              <a:gd name="connsiteX8" fmla="*/ 3230880 w 3877056"/>
              <a:gd name="connsiteY8" fmla="*/ 27432 h 27432"/>
              <a:gd name="connsiteX9" fmla="*/ 2701016 w 3877056"/>
              <a:gd name="connsiteY9" fmla="*/ 27432 h 27432"/>
              <a:gd name="connsiteX10" fmla="*/ 2171151 w 3877056"/>
              <a:gd name="connsiteY10" fmla="*/ 27432 h 27432"/>
              <a:gd name="connsiteX11" fmla="*/ 1486205 w 3877056"/>
              <a:gd name="connsiteY11" fmla="*/ 27432 h 27432"/>
              <a:gd name="connsiteX12" fmla="*/ 917570 w 3877056"/>
              <a:gd name="connsiteY12" fmla="*/ 27432 h 27432"/>
              <a:gd name="connsiteX13" fmla="*/ 0 w 3877056"/>
              <a:gd name="connsiteY13" fmla="*/ 27432 h 27432"/>
              <a:gd name="connsiteX14" fmla="*/ 0 w 3877056"/>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27432" fill="none" extrusionOk="0">
                <a:moveTo>
                  <a:pt x="0" y="0"/>
                </a:moveTo>
                <a:cubicBezTo>
                  <a:pt x="212376" y="-32836"/>
                  <a:pt x="570944" y="24926"/>
                  <a:pt x="723717" y="0"/>
                </a:cubicBezTo>
                <a:cubicBezTo>
                  <a:pt x="876490" y="-24926"/>
                  <a:pt x="1149502" y="-13047"/>
                  <a:pt x="1408664" y="0"/>
                </a:cubicBezTo>
                <a:cubicBezTo>
                  <a:pt x="1667826" y="13047"/>
                  <a:pt x="1931449" y="-10086"/>
                  <a:pt x="2093610" y="0"/>
                </a:cubicBezTo>
                <a:cubicBezTo>
                  <a:pt x="2255771" y="10086"/>
                  <a:pt x="2364217" y="17704"/>
                  <a:pt x="2623475" y="0"/>
                </a:cubicBezTo>
                <a:cubicBezTo>
                  <a:pt x="2882734" y="-17704"/>
                  <a:pt x="3039913" y="-18191"/>
                  <a:pt x="3192109" y="0"/>
                </a:cubicBezTo>
                <a:cubicBezTo>
                  <a:pt x="3344305" y="18191"/>
                  <a:pt x="3704655" y="9863"/>
                  <a:pt x="3877056" y="0"/>
                </a:cubicBezTo>
                <a:cubicBezTo>
                  <a:pt x="3876099" y="8431"/>
                  <a:pt x="3876707" y="14612"/>
                  <a:pt x="3877056" y="27432"/>
                </a:cubicBezTo>
                <a:cubicBezTo>
                  <a:pt x="3653020" y="26009"/>
                  <a:pt x="3480940" y="44647"/>
                  <a:pt x="3230880" y="27432"/>
                </a:cubicBezTo>
                <a:cubicBezTo>
                  <a:pt x="2980820" y="10217"/>
                  <a:pt x="2872670" y="48866"/>
                  <a:pt x="2701016" y="27432"/>
                </a:cubicBezTo>
                <a:cubicBezTo>
                  <a:pt x="2529362" y="5998"/>
                  <a:pt x="2364157" y="35954"/>
                  <a:pt x="2171151" y="27432"/>
                </a:cubicBezTo>
                <a:cubicBezTo>
                  <a:pt x="1978146" y="18910"/>
                  <a:pt x="1773461" y="38798"/>
                  <a:pt x="1486205" y="27432"/>
                </a:cubicBezTo>
                <a:cubicBezTo>
                  <a:pt x="1198949" y="16066"/>
                  <a:pt x="1139376" y="-574"/>
                  <a:pt x="917570" y="27432"/>
                </a:cubicBezTo>
                <a:cubicBezTo>
                  <a:pt x="695765" y="55438"/>
                  <a:pt x="293344" y="-5450"/>
                  <a:pt x="0" y="27432"/>
                </a:cubicBezTo>
                <a:cubicBezTo>
                  <a:pt x="226" y="18208"/>
                  <a:pt x="-648" y="12891"/>
                  <a:pt x="0" y="0"/>
                </a:cubicBezTo>
                <a:close/>
              </a:path>
              <a:path w="3877056" h="27432" stroke="0" extrusionOk="0">
                <a:moveTo>
                  <a:pt x="0" y="0"/>
                </a:moveTo>
                <a:cubicBezTo>
                  <a:pt x="192669" y="-10137"/>
                  <a:pt x="331692" y="-29256"/>
                  <a:pt x="607405" y="0"/>
                </a:cubicBezTo>
                <a:cubicBezTo>
                  <a:pt x="883118" y="29256"/>
                  <a:pt x="907253" y="-6037"/>
                  <a:pt x="1137270" y="0"/>
                </a:cubicBezTo>
                <a:cubicBezTo>
                  <a:pt x="1367288" y="6037"/>
                  <a:pt x="1546023" y="-32212"/>
                  <a:pt x="1860987" y="0"/>
                </a:cubicBezTo>
                <a:cubicBezTo>
                  <a:pt x="2175951" y="32212"/>
                  <a:pt x="2298836" y="29855"/>
                  <a:pt x="2468392" y="0"/>
                </a:cubicBezTo>
                <a:cubicBezTo>
                  <a:pt x="2637949" y="-29855"/>
                  <a:pt x="2790821" y="13504"/>
                  <a:pt x="3075798" y="0"/>
                </a:cubicBezTo>
                <a:cubicBezTo>
                  <a:pt x="3360775" y="-13504"/>
                  <a:pt x="3584812" y="38899"/>
                  <a:pt x="3877056" y="0"/>
                </a:cubicBezTo>
                <a:cubicBezTo>
                  <a:pt x="3875701" y="9524"/>
                  <a:pt x="3875854" y="13975"/>
                  <a:pt x="3877056" y="27432"/>
                </a:cubicBezTo>
                <a:cubicBezTo>
                  <a:pt x="3651600" y="-703"/>
                  <a:pt x="3532844" y="44229"/>
                  <a:pt x="3230880" y="27432"/>
                </a:cubicBezTo>
                <a:cubicBezTo>
                  <a:pt x="2928916" y="10635"/>
                  <a:pt x="2860399" y="20237"/>
                  <a:pt x="2701016" y="27432"/>
                </a:cubicBezTo>
                <a:cubicBezTo>
                  <a:pt x="2541633" y="34627"/>
                  <a:pt x="2238516" y="40277"/>
                  <a:pt x="2054840" y="27432"/>
                </a:cubicBezTo>
                <a:cubicBezTo>
                  <a:pt x="1871164" y="14587"/>
                  <a:pt x="1583795" y="3252"/>
                  <a:pt x="1408664" y="27432"/>
                </a:cubicBezTo>
                <a:cubicBezTo>
                  <a:pt x="1233533" y="51612"/>
                  <a:pt x="956608" y="20984"/>
                  <a:pt x="801258" y="27432"/>
                </a:cubicBezTo>
                <a:cubicBezTo>
                  <a:pt x="645908" y="33880"/>
                  <a:pt x="165566" y="12646"/>
                  <a:pt x="0" y="27432"/>
                </a:cubicBezTo>
                <a:cubicBezTo>
                  <a:pt x="-800" y="16780"/>
                  <a:pt x="-583" y="1291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0936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6E9FA88B-AFEE-4852-B85E-7E7C8AF78BFF}"/>
              </a:ext>
            </a:extLst>
          </p:cNvPr>
          <p:cNvSpPr/>
          <p:nvPr userDrawn="1"/>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41248" y="402336"/>
            <a:ext cx="10515600" cy="1344168"/>
          </a:xfrm>
        </p:spPr>
        <p:txBody>
          <a:bodyPr/>
          <a:lstStyle>
            <a:lvl1pPr algn="ctr">
              <a:defRPr sz="7200">
                <a:solidFill>
                  <a:schemeClr val="bg1"/>
                </a:solidFill>
              </a:defRPr>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0" name="Picture Placeholder 9">
            <a:extLst>
              <a:ext uri="{FF2B5EF4-FFF2-40B4-BE49-F238E27FC236}">
                <a16:creationId xmlns:a16="http://schemas.microsoft.com/office/drawing/2014/main" id="{4308AE94-7094-4D70-9812-D22ECD79C7D9}"/>
              </a:ext>
            </a:extLst>
          </p:cNvPr>
          <p:cNvSpPr>
            <a:spLocks noGrp="1"/>
          </p:cNvSpPr>
          <p:nvPr>
            <p:ph type="pic" sz="quarter" idx="17"/>
          </p:nvPr>
        </p:nvSpPr>
        <p:spPr>
          <a:xfrm>
            <a:off x="970635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1" name="Picture Placeholder 10">
            <a:extLst>
              <a:ext uri="{FF2B5EF4-FFF2-40B4-BE49-F238E27FC236}">
                <a16:creationId xmlns:a16="http://schemas.microsoft.com/office/drawing/2014/main" id="{2B505429-1B51-4AA8-8307-05F64474936C}"/>
              </a:ext>
            </a:extLst>
          </p:cNvPr>
          <p:cNvSpPr>
            <a:spLocks noGrp="1"/>
          </p:cNvSpPr>
          <p:nvPr>
            <p:ph type="pic" sz="quarter" idx="15"/>
          </p:nvPr>
        </p:nvSpPr>
        <p:spPr>
          <a:xfrm>
            <a:off x="572871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2" name="Picture Placeholder 11">
            <a:extLst>
              <a:ext uri="{FF2B5EF4-FFF2-40B4-BE49-F238E27FC236}">
                <a16:creationId xmlns:a16="http://schemas.microsoft.com/office/drawing/2014/main" id="{F3F3360D-2801-410A-A4E5-7AE529A3E3C8}"/>
              </a:ext>
            </a:extLst>
          </p:cNvPr>
          <p:cNvSpPr>
            <a:spLocks noGrp="1"/>
          </p:cNvSpPr>
          <p:nvPr>
            <p:ph type="pic" sz="quarter" idx="13"/>
          </p:nvPr>
        </p:nvSpPr>
        <p:spPr>
          <a:xfrm>
            <a:off x="1751076" y="3511296"/>
            <a:ext cx="731520" cy="731520"/>
          </a:xfrm>
          <a:prstGeom prst="rect">
            <a:avLst/>
          </a:prstGeom>
        </p:spPr>
        <p:txBody>
          <a:bodyPr wrap="square" anchor="ctr">
            <a:noAutofit/>
          </a:bodyPr>
          <a:lstStyle>
            <a:lvl1pPr algn="ctr">
              <a:buNone/>
              <a:defRPr sz="2000"/>
            </a:lvl1pPr>
          </a:lstStyle>
          <a:p>
            <a:r>
              <a:rPr lang="en-US"/>
              <a:t>Click icon to add picture</a:t>
            </a:r>
            <a:endParaRPr lang="en-US" dirty="0"/>
          </a:p>
        </p:txBody>
      </p:sp>
      <p:sp>
        <p:nvSpPr>
          <p:cNvPr id="13" name="Text Placeholder 32">
            <a:extLst>
              <a:ext uri="{FF2B5EF4-FFF2-40B4-BE49-F238E27FC236}">
                <a16:creationId xmlns:a16="http://schemas.microsoft.com/office/drawing/2014/main" id="{B745A5D6-A4E0-4308-9600-DE5E19572946}"/>
              </a:ext>
            </a:extLst>
          </p:cNvPr>
          <p:cNvSpPr>
            <a:spLocks noGrp="1"/>
          </p:cNvSpPr>
          <p:nvPr>
            <p:ph type="body" sz="quarter" idx="18" hasCustomPrompt="1"/>
          </p:nvPr>
        </p:nvSpPr>
        <p:spPr>
          <a:xfrm>
            <a:off x="585216" y="4315968"/>
            <a:ext cx="3063240" cy="548640"/>
          </a:xfrm>
          <a:prstGeom prst="rect">
            <a:avLst/>
          </a:prstGeo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Presenter Name</a:t>
            </a:r>
          </a:p>
        </p:txBody>
      </p:sp>
      <p:sp>
        <p:nvSpPr>
          <p:cNvPr id="14" name="Text Placeholder 32">
            <a:extLst>
              <a:ext uri="{FF2B5EF4-FFF2-40B4-BE49-F238E27FC236}">
                <a16:creationId xmlns:a16="http://schemas.microsoft.com/office/drawing/2014/main" id="{C3466BB8-D955-4280-BA4D-66F3DC034164}"/>
              </a:ext>
            </a:extLst>
          </p:cNvPr>
          <p:cNvSpPr>
            <a:spLocks noGrp="1"/>
          </p:cNvSpPr>
          <p:nvPr>
            <p:ph type="body" sz="quarter" idx="20" hasCustomPrompt="1"/>
          </p:nvPr>
        </p:nvSpPr>
        <p:spPr>
          <a:xfrm>
            <a:off x="456285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Email</a:t>
            </a:r>
          </a:p>
        </p:txBody>
      </p:sp>
      <p:sp>
        <p:nvSpPr>
          <p:cNvPr id="15" name="Text Placeholder 32">
            <a:extLst>
              <a:ext uri="{FF2B5EF4-FFF2-40B4-BE49-F238E27FC236}">
                <a16:creationId xmlns:a16="http://schemas.microsoft.com/office/drawing/2014/main" id="{F829B8DE-3184-4E0A-AAD4-8F27B55DA95F}"/>
              </a:ext>
            </a:extLst>
          </p:cNvPr>
          <p:cNvSpPr>
            <a:spLocks noGrp="1"/>
          </p:cNvSpPr>
          <p:nvPr>
            <p:ph type="body" sz="quarter" idx="22" hasCustomPrompt="1"/>
          </p:nvPr>
        </p:nvSpPr>
        <p:spPr>
          <a:xfrm>
            <a:off x="854049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Website</a:t>
            </a:r>
          </a:p>
        </p:txBody>
      </p:sp>
    </p:spTree>
    <p:extLst>
      <p:ext uri="{BB962C8B-B14F-4D97-AF65-F5344CB8AC3E}">
        <p14:creationId xmlns:p14="http://schemas.microsoft.com/office/powerpoint/2010/main" val="2480338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2C18C1E5-FB55-42F5-BD6D-9CC153FCDBE6}" type="slidenum">
              <a:rPr lang="en-US" smtClean="0"/>
              <a:t>‹#›</a:t>
            </a:fld>
            <a:endParaRPr lang="en-US" dirty="0"/>
          </a:p>
        </p:txBody>
      </p:sp>
    </p:spTree>
    <p:extLst>
      <p:ext uri="{BB962C8B-B14F-4D97-AF65-F5344CB8AC3E}">
        <p14:creationId xmlns:p14="http://schemas.microsoft.com/office/powerpoint/2010/main" val="964186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714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6312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7CE2522-15B5-4BC5-91A9-523F325A8324}"/>
              </a:ext>
            </a:extLst>
          </p:cNvPr>
          <p:cNvSpPr/>
          <p:nvPr userDrawn="1"/>
        </p:nvSpPr>
        <p:spPr>
          <a:xfrm>
            <a:off x="5477731" y="0"/>
            <a:ext cx="6714269" cy="6858000"/>
          </a:xfrm>
          <a:custGeom>
            <a:avLst/>
            <a:gdLst>
              <a:gd name="connsiteX0" fmla="*/ 1097203 w 6714269"/>
              <a:gd name="connsiteY0" fmla="*/ 0 h 6858000"/>
              <a:gd name="connsiteX1" fmla="*/ 1154155 w 6714269"/>
              <a:gd name="connsiteY1" fmla="*/ 0 h 6858000"/>
              <a:gd name="connsiteX2" fmla="*/ 972305 w 6714269"/>
              <a:gd name="connsiteY2" fmla="*/ 343212 h 6858000"/>
              <a:gd name="connsiteX3" fmla="*/ 780524 w 6714269"/>
              <a:gd name="connsiteY3" fmla="*/ 761067 h 6858000"/>
              <a:gd name="connsiteX4" fmla="*/ 737045 w 6714269"/>
              <a:gd name="connsiteY4" fmla="*/ 865164 h 6858000"/>
              <a:gd name="connsiteX5" fmla="*/ 762322 w 6714269"/>
              <a:gd name="connsiteY5" fmla="*/ 830676 h 6858000"/>
              <a:gd name="connsiteX6" fmla="*/ 1118805 w 6714269"/>
              <a:gd name="connsiteY6" fmla="*/ 160440 h 6858000"/>
              <a:gd name="connsiteX7" fmla="*/ 1221640 w 6714269"/>
              <a:gd name="connsiteY7" fmla="*/ 0 h 6858000"/>
              <a:gd name="connsiteX8" fmla="*/ 6714269 w 6714269"/>
              <a:gd name="connsiteY8" fmla="*/ 0 h 6858000"/>
              <a:gd name="connsiteX9" fmla="*/ 6714269 w 6714269"/>
              <a:gd name="connsiteY9" fmla="*/ 6858000 h 6858000"/>
              <a:gd name="connsiteX10" fmla="*/ 704817 w 6714269"/>
              <a:gd name="connsiteY10" fmla="*/ 6858000 h 6858000"/>
              <a:gd name="connsiteX11" fmla="*/ 618717 w 6714269"/>
              <a:gd name="connsiteY11" fmla="*/ 6672538 h 6858000"/>
              <a:gd name="connsiteX12" fmla="*/ 309324 w 6714269"/>
              <a:gd name="connsiteY12" fmla="*/ 5833618 h 6858000"/>
              <a:gd name="connsiteX13" fmla="*/ 209850 w 6714269"/>
              <a:gd name="connsiteY13" fmla="*/ 5484180 h 6858000"/>
              <a:gd name="connsiteX14" fmla="*/ 211619 w 6714269"/>
              <a:gd name="connsiteY14" fmla="*/ 5517653 h 6858000"/>
              <a:gd name="connsiteX15" fmla="*/ 361778 w 6714269"/>
              <a:gd name="connsiteY15" fmla="*/ 6145524 h 6858000"/>
              <a:gd name="connsiteX16" fmla="*/ 591356 w 6714269"/>
              <a:gd name="connsiteY16" fmla="*/ 6843306 h 6858000"/>
              <a:gd name="connsiteX17" fmla="*/ 597415 w 6714269"/>
              <a:gd name="connsiteY17" fmla="*/ 6858000 h 6858000"/>
              <a:gd name="connsiteX18" fmla="*/ 545224 w 6714269"/>
              <a:gd name="connsiteY18" fmla="*/ 6858000 h 6858000"/>
              <a:gd name="connsiteX19" fmla="*/ 533604 w 6714269"/>
              <a:gd name="connsiteY19" fmla="*/ 6830072 h 6858000"/>
              <a:gd name="connsiteX20" fmla="*/ 169657 w 6714269"/>
              <a:gd name="connsiteY20" fmla="*/ 5556577 h 6858000"/>
              <a:gd name="connsiteX21" fmla="*/ 12169 w 6714269"/>
              <a:gd name="connsiteY21" fmla="*/ 4362835 h 6858000"/>
              <a:gd name="connsiteX22" fmla="*/ 46168 w 6714269"/>
              <a:gd name="connsiteY22" fmla="*/ 3338487 h 6858000"/>
              <a:gd name="connsiteX23" fmla="*/ 490574 w 6714269"/>
              <a:gd name="connsiteY23" fmla="*/ 1381078 h 6858000"/>
              <a:gd name="connsiteX24" fmla="*/ 984701 w 6714269"/>
              <a:gd name="connsiteY24"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14269"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6714269" y="0"/>
                </a:lnTo>
                <a:lnTo>
                  <a:pt x="6714269"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1"/>
          </a:solidFill>
          <a:ln w="685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133856" y="649224"/>
            <a:ext cx="4178808" cy="5568696"/>
          </a:xfrm>
        </p:spPr>
        <p:txBody>
          <a:bodyPr>
            <a:noAutofit/>
          </a:bodyPr>
          <a:lstStyle>
            <a:lvl1pPr>
              <a:defRPr sz="72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64224" y="1307592"/>
            <a:ext cx="4992624" cy="4251960"/>
          </a:xfrm>
        </p:spPr>
        <p:txBody>
          <a:bodyPr anchor="ctr">
            <a:normAutofit/>
          </a:bodyPr>
          <a:lstStyle>
            <a:lvl1pPr marL="0" indent="0">
              <a:buNone/>
              <a:defRPr sz="4400">
                <a:solidFill>
                  <a:schemeClr val="bg1"/>
                </a:solidFill>
              </a:defRPr>
            </a:lvl1pPr>
            <a:lvl2pPr marL="228600">
              <a:defRPr sz="4000">
                <a:solidFill>
                  <a:schemeClr val="bg1"/>
                </a:solidFill>
              </a:defRPr>
            </a:lvl2pPr>
            <a:lvl3pPr marL="457200">
              <a:defRPr sz="36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a:xfrm>
            <a:off x="838200" y="6356350"/>
            <a:ext cx="2286000" cy="365125"/>
          </a:xfrm>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a:xfrm>
            <a:off x="6364224" y="6355080"/>
            <a:ext cx="3200400" cy="365125"/>
          </a:xfrm>
        </p:spPr>
        <p:txBody>
          <a:bodyPr/>
          <a:lstStyle>
            <a:lvl1pPr algn="l">
              <a:defRPr>
                <a:solidFill>
                  <a:schemeClr val="bg1"/>
                </a:solidFill>
              </a:defRPr>
            </a:lvl1pPr>
          </a:lstStyle>
          <a:p>
            <a:r>
              <a:rPr lang="en-US" dirty="0">
                <a:solidFill>
                  <a:schemeClr val="bg1"/>
                </a:solidFill>
              </a:rPr>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10067544" y="6355080"/>
            <a:ext cx="1280160" cy="365125"/>
          </a:xfrm>
        </p:spPr>
        <p:txBody>
          <a:bodyPr/>
          <a:lstStyle>
            <a:lvl1pPr>
              <a:defRPr>
                <a:solidFill>
                  <a:schemeClr val="bg1"/>
                </a:solidFill>
              </a:defRPr>
            </a:lvl1pPr>
          </a:lstStyle>
          <a:p>
            <a:fld id="{2C18C1E5-FB55-42F5-BD6D-9CC153FCDBE6}" type="slidenum">
              <a:rPr lang="en-US" smtClean="0"/>
              <a:pPr/>
              <a:t>‹#›</a:t>
            </a:fld>
            <a:endParaRPr lang="en-US" dirty="0">
              <a:solidFill>
                <a:schemeClr val="bg1"/>
              </a:solidFill>
            </a:endParaRPr>
          </a:p>
        </p:txBody>
      </p:sp>
    </p:spTree>
    <p:extLst>
      <p:ext uri="{BB962C8B-B14F-4D97-AF65-F5344CB8AC3E}">
        <p14:creationId xmlns:p14="http://schemas.microsoft.com/office/powerpoint/2010/main" val="423220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7D0AB67-E176-475C-977C-73640253B922}"/>
              </a:ext>
            </a:extLst>
          </p:cNvPr>
          <p:cNvSpPr>
            <a:spLocks noGrp="1"/>
          </p:cNvSpPr>
          <p:nvPr>
            <p:ph type="pic" sz="quarter" idx="14"/>
          </p:nvPr>
        </p:nvSpPr>
        <p:spPr>
          <a:xfrm>
            <a:off x="2" y="4361970"/>
            <a:ext cx="4038599" cy="2496030"/>
          </a:xfrm>
          <a:custGeom>
            <a:avLst/>
            <a:gdLst>
              <a:gd name="connsiteX0" fmla="*/ 2464753 w 4038599"/>
              <a:gd name="connsiteY0" fmla="*/ 4 h 2496030"/>
              <a:gd name="connsiteX1" fmla="*/ 2599067 w 4038599"/>
              <a:gd name="connsiteY1" fmla="*/ 4428 h 2496030"/>
              <a:gd name="connsiteX2" fmla="*/ 3052443 w 4038599"/>
              <a:gd name="connsiteY2" fmla="*/ 14222 h 2496030"/>
              <a:gd name="connsiteX3" fmla="*/ 3417420 w 4038599"/>
              <a:gd name="connsiteY3" fmla="*/ 9782 h 2496030"/>
              <a:gd name="connsiteX4" fmla="*/ 3757835 w 4038599"/>
              <a:gd name="connsiteY4" fmla="*/ 19315 h 2496030"/>
              <a:gd name="connsiteX5" fmla="*/ 3892671 w 4038599"/>
              <a:gd name="connsiteY5" fmla="*/ 13177 h 2496030"/>
              <a:gd name="connsiteX6" fmla="*/ 4016790 w 4038599"/>
              <a:gd name="connsiteY6" fmla="*/ 8134 h 2496030"/>
              <a:gd name="connsiteX7" fmla="*/ 4034037 w 4038599"/>
              <a:gd name="connsiteY7" fmla="*/ 8999 h 2496030"/>
              <a:gd name="connsiteX8" fmla="*/ 4035370 w 4038599"/>
              <a:gd name="connsiteY8" fmla="*/ 62503 h 2496030"/>
              <a:gd name="connsiteX9" fmla="*/ 4020562 w 4038599"/>
              <a:gd name="connsiteY9" fmla="*/ 231143 h 2496030"/>
              <a:gd name="connsiteX10" fmla="*/ 4019168 w 4038599"/>
              <a:gd name="connsiteY10" fmla="*/ 393470 h 2496030"/>
              <a:gd name="connsiteX11" fmla="*/ 4014100 w 4038599"/>
              <a:gd name="connsiteY11" fmla="*/ 651618 h 2496030"/>
              <a:gd name="connsiteX12" fmla="*/ 4019295 w 4038599"/>
              <a:gd name="connsiteY12" fmla="*/ 902406 h 2496030"/>
              <a:gd name="connsiteX13" fmla="*/ 4033231 w 4038599"/>
              <a:gd name="connsiteY13" fmla="*/ 1078946 h 2496030"/>
              <a:gd name="connsiteX14" fmla="*/ 4011566 w 4038599"/>
              <a:gd name="connsiteY14" fmla="*/ 1189872 h 2496030"/>
              <a:gd name="connsiteX15" fmla="*/ 4011566 w 4038599"/>
              <a:gd name="connsiteY15" fmla="*/ 1387989 h 2496030"/>
              <a:gd name="connsiteX16" fmla="*/ 4038599 w 4038599"/>
              <a:gd name="connsiteY16" fmla="*/ 1495613 h 2496030"/>
              <a:gd name="connsiteX17" fmla="*/ 4038599 w 4038599"/>
              <a:gd name="connsiteY17" fmla="*/ 1746509 h 2496030"/>
              <a:gd name="connsiteX18" fmla="*/ 4038283 w 4038599"/>
              <a:gd name="connsiteY18" fmla="*/ 1749734 h 2496030"/>
              <a:gd name="connsiteX19" fmla="*/ 4026896 w 4038599"/>
              <a:gd name="connsiteY19" fmla="*/ 1837274 h 2496030"/>
              <a:gd name="connsiteX20" fmla="*/ 4029684 w 4038599"/>
              <a:gd name="connsiteY20" fmla="*/ 2121948 h 2496030"/>
              <a:gd name="connsiteX21" fmla="*/ 4032978 w 4038599"/>
              <a:gd name="connsiteY21" fmla="*/ 2359155 h 2496030"/>
              <a:gd name="connsiteX22" fmla="*/ 4023519 w 4038599"/>
              <a:gd name="connsiteY22" fmla="*/ 2496030 h 2496030"/>
              <a:gd name="connsiteX23" fmla="*/ 0 w 4038599"/>
              <a:gd name="connsiteY23" fmla="*/ 2496030 h 2496030"/>
              <a:gd name="connsiteX24" fmla="*/ 0 w 4038599"/>
              <a:gd name="connsiteY24" fmla="*/ 12459 h 2496030"/>
              <a:gd name="connsiteX25" fmla="*/ 17104 w 4038599"/>
              <a:gd name="connsiteY25" fmla="*/ 15006 h 2496030"/>
              <a:gd name="connsiteX26" fmla="*/ 216416 w 4038599"/>
              <a:gd name="connsiteY26" fmla="*/ 7824 h 2496030"/>
              <a:gd name="connsiteX27" fmla="*/ 651370 w 4038599"/>
              <a:gd name="connsiteY27" fmla="*/ 17748 h 2496030"/>
              <a:gd name="connsiteX28" fmla="*/ 958396 w 4038599"/>
              <a:gd name="connsiteY28" fmla="*/ 14092 h 2496030"/>
              <a:gd name="connsiteX29" fmla="*/ 1519486 w 4038599"/>
              <a:gd name="connsiteY29" fmla="*/ 21666 h 2496030"/>
              <a:gd name="connsiteX30" fmla="*/ 2062411 w 4038599"/>
              <a:gd name="connsiteY30" fmla="*/ 17487 h 2496030"/>
              <a:gd name="connsiteX31" fmla="*/ 2464753 w 4038599"/>
              <a:gd name="connsiteY31" fmla="*/ 4 h 249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38599"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lnTo>
                  <a:pt x="4038599" y="1495613"/>
                </a:lnTo>
                <a:lnTo>
                  <a:pt x="4038599" y="1746509"/>
                </a:lnTo>
                <a:lnTo>
                  <a:pt x="4038283" y="1749734"/>
                </a:lnTo>
                <a:cubicBezTo>
                  <a:pt x="4035575" y="1779147"/>
                  <a:pt x="4032408" y="180846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2ABE113B-49CB-42B2-AC93-B3DF04407878}"/>
              </a:ext>
            </a:extLst>
          </p:cNvPr>
          <p:cNvSpPr>
            <a:spLocks noGrp="1"/>
          </p:cNvSpPr>
          <p:nvPr>
            <p:ph type="pic" sz="quarter" idx="13"/>
          </p:nvPr>
        </p:nvSpPr>
        <p:spPr>
          <a:xfrm>
            <a:off x="0" y="0"/>
            <a:ext cx="4041336" cy="4193763"/>
          </a:xfrm>
          <a:custGeom>
            <a:avLst/>
            <a:gdLst>
              <a:gd name="connsiteX0" fmla="*/ 0 w 4041336"/>
              <a:gd name="connsiteY0" fmla="*/ 0 h 4193763"/>
              <a:gd name="connsiteX1" fmla="*/ 4019848 w 4041336"/>
              <a:gd name="connsiteY1" fmla="*/ 0 h 4193763"/>
              <a:gd name="connsiteX2" fmla="*/ 4021195 w 4041336"/>
              <a:gd name="connsiteY2" fmla="*/ 11419 h 4193763"/>
              <a:gd name="connsiteX3" fmla="*/ 4037665 w 4041336"/>
              <a:gd name="connsiteY3" fmla="*/ 264364 h 4193763"/>
              <a:gd name="connsiteX4" fmla="*/ 4034118 w 4041336"/>
              <a:gd name="connsiteY4" fmla="*/ 574168 h 4193763"/>
              <a:gd name="connsiteX5" fmla="*/ 4026263 w 4041336"/>
              <a:gd name="connsiteY5" fmla="*/ 838028 h 4193763"/>
              <a:gd name="connsiteX6" fmla="*/ 4026263 w 4041336"/>
              <a:gd name="connsiteY6" fmla="*/ 847166 h 4193763"/>
              <a:gd name="connsiteX7" fmla="*/ 4026263 w 4041336"/>
              <a:gd name="connsiteY7" fmla="*/ 1138186 h 4193763"/>
              <a:gd name="connsiteX8" fmla="*/ 4024109 w 4041336"/>
              <a:gd name="connsiteY8" fmla="*/ 1259137 h 4193763"/>
              <a:gd name="connsiteX9" fmla="*/ 4016887 w 4041336"/>
              <a:gd name="connsiteY9" fmla="*/ 1412960 h 4193763"/>
              <a:gd name="connsiteX10" fmla="*/ 4026263 w 4041336"/>
              <a:gd name="connsiteY10" fmla="*/ 1539116 h 4193763"/>
              <a:gd name="connsiteX11" fmla="*/ 4024869 w 4041336"/>
              <a:gd name="connsiteY11" fmla="*/ 1823155 h 4193763"/>
              <a:gd name="connsiteX12" fmla="*/ 4017014 w 4041336"/>
              <a:gd name="connsiteY12" fmla="*/ 2154154 h 4193763"/>
              <a:gd name="connsiteX13" fmla="*/ 4017014 w 4041336"/>
              <a:gd name="connsiteY13" fmla="*/ 2421948 h 4193763"/>
              <a:gd name="connsiteX14" fmla="*/ 4029684 w 4041336"/>
              <a:gd name="connsiteY14" fmla="*/ 2667279 h 4193763"/>
              <a:gd name="connsiteX15" fmla="*/ 4019421 w 4041336"/>
              <a:gd name="connsiteY15" fmla="*/ 2956268 h 4193763"/>
              <a:gd name="connsiteX16" fmla="*/ 4022082 w 4041336"/>
              <a:gd name="connsiteY16" fmla="*/ 3094480 h 4193763"/>
              <a:gd name="connsiteX17" fmla="*/ 4027656 w 4041336"/>
              <a:gd name="connsiteY17" fmla="*/ 3260614 h 4193763"/>
              <a:gd name="connsiteX18" fmla="*/ 4009412 w 4041336"/>
              <a:gd name="connsiteY18" fmla="*/ 3538181 h 4193763"/>
              <a:gd name="connsiteX19" fmla="*/ 4031711 w 4041336"/>
              <a:gd name="connsiteY19" fmla="*/ 3694923 h 4193763"/>
              <a:gd name="connsiteX20" fmla="*/ 4038425 w 4041336"/>
              <a:gd name="connsiteY20" fmla="*/ 3836308 h 4193763"/>
              <a:gd name="connsiteX21" fmla="*/ 4029810 w 4041336"/>
              <a:gd name="connsiteY21" fmla="*/ 3956245 h 4193763"/>
              <a:gd name="connsiteX22" fmla="*/ 4013847 w 4041336"/>
              <a:gd name="connsiteY22" fmla="*/ 4114764 h 4193763"/>
              <a:gd name="connsiteX23" fmla="*/ 4010970 w 4041336"/>
              <a:gd name="connsiteY23" fmla="*/ 4161894 h 4193763"/>
              <a:gd name="connsiteX24" fmla="*/ 4002764 w 4041336"/>
              <a:gd name="connsiteY24" fmla="*/ 4161042 h 4193763"/>
              <a:gd name="connsiteX25" fmla="*/ 3868108 w 4041336"/>
              <a:gd name="connsiteY25" fmla="*/ 4163980 h 4193763"/>
              <a:gd name="connsiteX26" fmla="*/ 3174741 w 4041336"/>
              <a:gd name="connsiteY26" fmla="*/ 4175341 h 4193763"/>
              <a:gd name="connsiteX27" fmla="*/ 2247906 w 4041336"/>
              <a:gd name="connsiteY27" fmla="*/ 4167376 h 4193763"/>
              <a:gd name="connsiteX28" fmla="*/ 2057934 w 4041336"/>
              <a:gd name="connsiteY28" fmla="*/ 4175733 h 4193763"/>
              <a:gd name="connsiteX29" fmla="*/ 1797729 w 4041336"/>
              <a:gd name="connsiteY29" fmla="*/ 4165547 h 4193763"/>
              <a:gd name="connsiteX30" fmla="*/ 1485458 w 4041336"/>
              <a:gd name="connsiteY30" fmla="*/ 4175995 h 4193763"/>
              <a:gd name="connsiteX31" fmla="*/ 949185 w 4041336"/>
              <a:gd name="connsiteY31" fmla="*/ 4186181 h 4193763"/>
              <a:gd name="connsiteX32" fmla="*/ 357136 w 4041336"/>
              <a:gd name="connsiteY32" fmla="*/ 4175995 h 4193763"/>
              <a:gd name="connsiteX33" fmla="*/ 0 w 4041336"/>
              <a:gd name="connsiteY33" fmla="*/ 4175060 h 41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4654296" y="329184"/>
            <a:ext cx="6894576" cy="1783080"/>
          </a:xfrm>
        </p:spPr>
        <p:txBody>
          <a:bodyPr anchor="b"/>
          <a:lstStyle>
            <a:lvl1pPr>
              <a:defRPr sz="72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4654296" y="2706624"/>
            <a:ext cx="6894576" cy="3483864"/>
          </a:xfrm>
        </p:spPr>
        <p:txBody>
          <a:bodyPr>
            <a:normAutofit/>
          </a:bodyPr>
          <a:lstStyle>
            <a:lvl1pPr marL="0" indent="0">
              <a:buNone/>
              <a:defRPr sz="2400"/>
            </a:lvl1pPr>
            <a:lvl2pPr marL="228600">
              <a:defRPr sz="2000"/>
            </a:lvl2pPr>
            <a:lvl3pPr marL="457200">
              <a:defRPr sz="1800"/>
            </a:lvl3pPr>
            <a:lvl4pPr marL="685800">
              <a:defRPr sz="1600"/>
            </a:lvl4pPr>
            <a:lvl5pPr marL="9144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8641080" y="6356350"/>
            <a:ext cx="2743200" cy="365125"/>
          </a:xfrm>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9B1377BC-1A5F-4113-953E-30CA51FC6F91}"/>
              </a:ext>
            </a:extLst>
          </p:cNvPr>
          <p:cNvSpPr/>
          <p:nvPr userDrawn="1"/>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3803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CB56F624-1B75-47D6-8B9E-1F3E7840AE13}"/>
              </a:ext>
            </a:extLst>
          </p:cNvPr>
          <p:cNvSpPr>
            <a:spLocks noChangeAspect="1"/>
          </p:cNvSpPr>
          <p:nvPr userDrawn="1"/>
        </p:nvSpPr>
        <p:spPr>
          <a:xfrm>
            <a:off x="807242" y="612648"/>
            <a:ext cx="10577516" cy="5566372"/>
          </a:xfrm>
          <a:custGeom>
            <a:avLst/>
            <a:gdLst>
              <a:gd name="connsiteX0" fmla="*/ 2871593 w 10577516"/>
              <a:gd name="connsiteY0" fmla="*/ 5218333 h 5566372"/>
              <a:gd name="connsiteX1" fmla="*/ 3890441 w 10577516"/>
              <a:gd name="connsiteY1" fmla="*/ 5441298 h 5566372"/>
              <a:gd name="connsiteX2" fmla="*/ 4931282 w 10577516"/>
              <a:gd name="connsiteY2" fmla="*/ 5506891 h 5566372"/>
              <a:gd name="connsiteX3" fmla="*/ 2871593 w 10577516"/>
              <a:gd name="connsiteY3" fmla="*/ 5218333 h 5566372"/>
              <a:gd name="connsiteX4" fmla="*/ 4720395 w 10577516"/>
              <a:gd name="connsiteY4" fmla="*/ 128662 h 5566372"/>
              <a:gd name="connsiteX5" fmla="*/ 3554723 w 10577516"/>
              <a:gd name="connsiteY5" fmla="*/ 250059 h 5566372"/>
              <a:gd name="connsiteX6" fmla="*/ 2497230 w 10577516"/>
              <a:gd name="connsiteY6" fmla="*/ 530354 h 5566372"/>
              <a:gd name="connsiteX7" fmla="*/ 2960194 w 10577516"/>
              <a:gd name="connsiteY7" fmla="*/ 403237 h 5566372"/>
              <a:gd name="connsiteX8" fmla="*/ 3980314 w 10577516"/>
              <a:gd name="connsiteY8" fmla="*/ 212560 h 5566372"/>
              <a:gd name="connsiteX9" fmla="*/ 4677428 w 10577516"/>
              <a:gd name="connsiteY9" fmla="*/ 139593 h 5566372"/>
              <a:gd name="connsiteX10" fmla="*/ 4760675 w 10577516"/>
              <a:gd name="connsiteY10" fmla="*/ 134906 h 5566372"/>
              <a:gd name="connsiteX11" fmla="*/ 4792997 w 10577516"/>
              <a:gd name="connsiteY11" fmla="*/ 130123 h 5566372"/>
              <a:gd name="connsiteX12" fmla="*/ 4798006 w 10577516"/>
              <a:gd name="connsiteY12" fmla="*/ 130828 h 5566372"/>
              <a:gd name="connsiteX13" fmla="*/ 4798006 w 10577516"/>
              <a:gd name="connsiteY13" fmla="*/ 129381 h 5566372"/>
              <a:gd name="connsiteX14" fmla="*/ 4792997 w 10577516"/>
              <a:gd name="connsiteY14" fmla="*/ 130123 h 5566372"/>
              <a:gd name="connsiteX15" fmla="*/ 4788863 w 10577516"/>
              <a:gd name="connsiteY15" fmla="*/ 129541 h 5566372"/>
              <a:gd name="connsiteX16" fmla="*/ 4720395 w 10577516"/>
              <a:gd name="connsiteY16" fmla="*/ 128662 h 5566372"/>
              <a:gd name="connsiteX17" fmla="*/ 6438297 w 10577516"/>
              <a:gd name="connsiteY17" fmla="*/ 19 h 5566372"/>
              <a:gd name="connsiteX18" fmla="*/ 7523724 w 10577516"/>
              <a:gd name="connsiteY18" fmla="*/ 104129 h 5566372"/>
              <a:gd name="connsiteX19" fmla="*/ 8525668 w 10577516"/>
              <a:gd name="connsiteY19" fmla="*/ 421922 h 5566372"/>
              <a:gd name="connsiteX20" fmla="*/ 9518204 w 10577516"/>
              <a:gd name="connsiteY20" fmla="*/ 1055605 h 5566372"/>
              <a:gd name="connsiteX21" fmla="*/ 10008242 w 10577516"/>
              <a:gd name="connsiteY21" fmla="*/ 1589500 h 5566372"/>
              <a:gd name="connsiteX22" fmla="*/ 10325274 w 10577516"/>
              <a:gd name="connsiteY22" fmla="*/ 2051574 h 5566372"/>
              <a:gd name="connsiteX23" fmla="*/ 10565908 w 10577516"/>
              <a:gd name="connsiteY23" fmla="*/ 2649028 h 5566372"/>
              <a:gd name="connsiteX24" fmla="*/ 10542137 w 10577516"/>
              <a:gd name="connsiteY24" fmla="*/ 2966823 h 5566372"/>
              <a:gd name="connsiteX25" fmla="*/ 10513789 w 10577516"/>
              <a:gd name="connsiteY25" fmla="*/ 3066355 h 5566372"/>
              <a:gd name="connsiteX26" fmla="*/ 10417308 w 10577516"/>
              <a:gd name="connsiteY26" fmla="*/ 3369150 h 5566372"/>
              <a:gd name="connsiteX27" fmla="*/ 9794430 w 10577516"/>
              <a:gd name="connsiteY27" fmla="*/ 4220840 h 5566372"/>
              <a:gd name="connsiteX28" fmla="*/ 8719522 w 10577516"/>
              <a:gd name="connsiteY28" fmla="*/ 4888463 h 5566372"/>
              <a:gd name="connsiteX29" fmla="*/ 7693808 w 10577516"/>
              <a:gd name="connsiteY29" fmla="*/ 5234223 h 5566372"/>
              <a:gd name="connsiteX30" fmla="*/ 7092669 w 10577516"/>
              <a:gd name="connsiteY30" fmla="*/ 5363248 h 5566372"/>
              <a:gd name="connsiteX31" fmla="*/ 6240978 w 10577516"/>
              <a:gd name="connsiteY31" fmla="*/ 5507272 h 5566372"/>
              <a:gd name="connsiteX32" fmla="*/ 5462508 w 10577516"/>
              <a:gd name="connsiteY32" fmla="*/ 5559010 h 5566372"/>
              <a:gd name="connsiteX33" fmla="*/ 4386329 w 10577516"/>
              <a:gd name="connsiteY33" fmla="*/ 5548839 h 5566372"/>
              <a:gd name="connsiteX34" fmla="*/ 3501461 w 10577516"/>
              <a:gd name="connsiteY34" fmla="*/ 5432782 h 5566372"/>
              <a:gd name="connsiteX35" fmla="*/ 2624348 w 10577516"/>
              <a:gd name="connsiteY35" fmla="*/ 5200409 h 5566372"/>
              <a:gd name="connsiteX36" fmla="*/ 2221385 w 10577516"/>
              <a:gd name="connsiteY36" fmla="*/ 5053589 h 5566372"/>
              <a:gd name="connsiteX37" fmla="*/ 1173934 w 10577516"/>
              <a:gd name="connsiteY37" fmla="*/ 4636388 h 5566372"/>
              <a:gd name="connsiteX38" fmla="*/ 438176 w 10577516"/>
              <a:gd name="connsiteY38" fmla="*/ 4080883 h 5566372"/>
              <a:gd name="connsiteX39" fmla="*/ 18687 w 10577516"/>
              <a:gd name="connsiteY39" fmla="*/ 2942161 h 5566372"/>
              <a:gd name="connsiteX40" fmla="*/ 0 w 10577516"/>
              <a:gd name="connsiteY40" fmla="*/ 2832713 h 5566372"/>
              <a:gd name="connsiteX41" fmla="*/ 0 w 10577516"/>
              <a:gd name="connsiteY41" fmla="*/ 2747290 h 5566372"/>
              <a:gd name="connsiteX42" fmla="*/ 14746 w 10577516"/>
              <a:gd name="connsiteY42" fmla="*/ 2661993 h 5566372"/>
              <a:gd name="connsiteX43" fmla="*/ 292753 w 10577516"/>
              <a:gd name="connsiteY43" fmla="*/ 1968947 h 5566372"/>
              <a:gd name="connsiteX44" fmla="*/ 923893 w 10577516"/>
              <a:gd name="connsiteY44" fmla="*/ 1299417 h 5566372"/>
              <a:gd name="connsiteX45" fmla="*/ 2035538 w 10577516"/>
              <a:gd name="connsiteY45" fmla="*/ 648828 h 5566372"/>
              <a:gd name="connsiteX46" fmla="*/ 3545571 w 10577516"/>
              <a:gd name="connsiteY46" fmla="*/ 196289 h 5566372"/>
              <a:gd name="connsiteX47" fmla="*/ 5211705 w 10577516"/>
              <a:gd name="connsiteY47" fmla="*/ 78323 h 5566372"/>
              <a:gd name="connsiteX48" fmla="*/ 5467720 w 10577516"/>
              <a:gd name="connsiteY48" fmla="*/ 77052 h 5566372"/>
              <a:gd name="connsiteX49" fmla="*/ 6073564 w 10577516"/>
              <a:gd name="connsiteY49" fmla="*/ 11840 h 5566372"/>
              <a:gd name="connsiteX50" fmla="*/ 6438297 w 10577516"/>
              <a:gd name="connsiteY50" fmla="*/ 19 h 556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2066544" y="1911096"/>
            <a:ext cx="8055864" cy="2075688"/>
          </a:xfrm>
        </p:spPr>
        <p:txBody>
          <a:bodyPr anchor="b"/>
          <a:lstStyle>
            <a:lvl1pPr algn="ctr">
              <a:defRPr sz="8000">
                <a:solidFill>
                  <a:schemeClr val="bg1"/>
                </a:solidFill>
              </a:defRPr>
            </a:lvl1pPr>
          </a:lstStyle>
          <a:p>
            <a:r>
              <a:rPr lang="en-US" dirty="0"/>
              <a:t>Title</a:t>
            </a:r>
          </a:p>
        </p:txBody>
      </p:sp>
      <p:sp>
        <p:nvSpPr>
          <p:cNvPr id="11" name="Rectangle 6">
            <a:extLst>
              <a:ext uri="{FF2B5EF4-FFF2-40B4-BE49-F238E27FC236}">
                <a16:creationId xmlns:a16="http://schemas.microsoft.com/office/drawing/2014/main" id="{EC686F5F-8990-4C72-9CE5-9517854EA994}"/>
              </a:ext>
            </a:extLst>
          </p:cNvPr>
          <p:cNvSpPr/>
          <p:nvPr userDrawn="1"/>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1BBF36E3-BC05-42D6-BE88-CFA8276D6AAD}"/>
              </a:ext>
            </a:extLst>
          </p:cNvPr>
          <p:cNvSpPr>
            <a:spLocks noGrp="1"/>
          </p:cNvSpPr>
          <p:nvPr>
            <p:ph type="body" sz="quarter" idx="13" hasCustomPrompt="1"/>
          </p:nvPr>
        </p:nvSpPr>
        <p:spPr>
          <a:xfrm>
            <a:off x="3227832" y="4352544"/>
            <a:ext cx="5733288" cy="932688"/>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291577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768096" y="365125"/>
            <a:ext cx="10515600" cy="1325563"/>
          </a:xfrm>
        </p:spPr>
        <p:txBody>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2075688"/>
            <a:ext cx="10515600" cy="41056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no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7643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6F9E1DA-21B7-46CB-A98B-FA0C2179E1DE}"/>
              </a:ext>
            </a:extLst>
          </p:cNvPr>
          <p:cNvSpPr/>
          <p:nvPr userDrawn="1"/>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527048" y="932688"/>
            <a:ext cx="9144000" cy="2523744"/>
          </a:xfrm>
        </p:spPr>
        <p:txBody>
          <a:bodyPr anchor="b"/>
          <a:lstStyle>
            <a:lvl1pPr algn="ctr">
              <a:defRPr sz="6000">
                <a:solidFill>
                  <a:schemeClr val="bg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2" name="Rectangle 11">
            <a:extLst>
              <a:ext uri="{FF2B5EF4-FFF2-40B4-BE49-F238E27FC236}">
                <a16:creationId xmlns:a16="http://schemas.microsoft.com/office/drawing/2014/main" id="{9474AF53-8E5D-4CC4-B341-32DDBD4237D3}"/>
              </a:ext>
            </a:extLst>
          </p:cNvPr>
          <p:cNvSpPr/>
          <p:nvPr userDrawn="1"/>
        </p:nvSpPr>
        <p:spPr>
          <a:xfrm>
            <a:off x="3974206" y="3542284"/>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D9470D2B-C603-4551-B51F-8216C72B2DD5}"/>
              </a:ext>
            </a:extLst>
          </p:cNvPr>
          <p:cNvSpPr>
            <a:spLocks noGrp="1"/>
          </p:cNvSpPr>
          <p:nvPr>
            <p:ph type="body" sz="quarter" idx="13" hasCustomPrompt="1"/>
          </p:nvPr>
        </p:nvSpPr>
        <p:spPr>
          <a:xfrm>
            <a:off x="1527048" y="3694176"/>
            <a:ext cx="9144000" cy="1627632"/>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3744367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BCD35F50-8168-4166-90C4-6A55BA443EBF}"/>
              </a:ext>
            </a:extLst>
          </p:cNvPr>
          <p:cNvSpPr>
            <a:spLocks noGrp="1"/>
          </p:cNvSpPr>
          <p:nvPr>
            <p:ph type="pic" sz="quarter" idx="16"/>
          </p:nvPr>
        </p:nvSpPr>
        <p:spPr>
          <a:xfrm>
            <a:off x="7732109" y="3063095"/>
            <a:ext cx="1463039" cy="1479810"/>
          </a:xfrm>
          <a:custGeom>
            <a:avLst/>
            <a:gdLst>
              <a:gd name="connsiteX0" fmla="*/ 866622 w 1463039"/>
              <a:gd name="connsiteY0" fmla="*/ 571 h 1479810"/>
              <a:gd name="connsiteX1" fmla="*/ 964706 w 1463039"/>
              <a:gd name="connsiteY1" fmla="*/ 8669 h 1479810"/>
              <a:gd name="connsiteX2" fmla="*/ 1111825 w 1463039"/>
              <a:gd name="connsiteY2" fmla="*/ 8366 h 1479810"/>
              <a:gd name="connsiteX3" fmla="*/ 1290055 w 1463039"/>
              <a:gd name="connsiteY3" fmla="*/ 8730 h 1479810"/>
              <a:gd name="connsiteX4" fmla="*/ 1417397 w 1463039"/>
              <a:gd name="connsiteY4" fmla="*/ 6608 h 1479810"/>
              <a:gd name="connsiteX5" fmla="*/ 1454473 w 1463039"/>
              <a:gd name="connsiteY5" fmla="*/ 5290 h 1479810"/>
              <a:gd name="connsiteX6" fmla="*/ 1449518 w 1463039"/>
              <a:gd name="connsiteY6" fmla="*/ 94305 h 1479810"/>
              <a:gd name="connsiteX7" fmla="*/ 1454054 w 1463039"/>
              <a:gd name="connsiteY7" fmla="*/ 198723 h 1479810"/>
              <a:gd name="connsiteX8" fmla="*/ 1456615 w 1463039"/>
              <a:gd name="connsiteY8" fmla="*/ 391199 h 1479810"/>
              <a:gd name="connsiteX9" fmla="*/ 1452607 w 1463039"/>
              <a:gd name="connsiteY9" fmla="*/ 565102 h 1479810"/>
              <a:gd name="connsiteX10" fmla="*/ 1461012 w 1463039"/>
              <a:gd name="connsiteY10" fmla="*/ 624834 h 1479810"/>
              <a:gd name="connsiteX11" fmla="*/ 1451383 w 1463039"/>
              <a:gd name="connsiteY11" fmla="*/ 907022 h 1479810"/>
              <a:gd name="connsiteX12" fmla="*/ 1452663 w 1463039"/>
              <a:gd name="connsiteY12" fmla="*/ 1009694 h 1479810"/>
              <a:gd name="connsiteX13" fmla="*/ 1456002 w 1463039"/>
              <a:gd name="connsiteY13" fmla="*/ 1096988 h 1479810"/>
              <a:gd name="connsiteX14" fmla="*/ 1453720 w 1463039"/>
              <a:gd name="connsiteY14" fmla="*/ 1174562 h 1479810"/>
              <a:gd name="connsiteX15" fmla="*/ 1461722 w 1463039"/>
              <a:gd name="connsiteY15" fmla="*/ 1280018 h 1479810"/>
              <a:gd name="connsiteX16" fmla="*/ 1463039 w 1463039"/>
              <a:gd name="connsiteY16" fmla="*/ 1330769 h 1479810"/>
              <a:gd name="connsiteX17" fmla="*/ 1463039 w 1463039"/>
              <a:gd name="connsiteY17" fmla="*/ 1433804 h 1479810"/>
              <a:gd name="connsiteX18" fmla="*/ 1458897 w 1463039"/>
              <a:gd name="connsiteY18" fmla="*/ 1471900 h 1479810"/>
              <a:gd name="connsiteX19" fmla="*/ 1458306 w 1463039"/>
              <a:gd name="connsiteY19" fmla="*/ 1476109 h 1479810"/>
              <a:gd name="connsiteX20" fmla="*/ 1456251 w 1463039"/>
              <a:gd name="connsiteY20" fmla="*/ 1476006 h 1479810"/>
              <a:gd name="connsiteX21" fmla="*/ 1358699 w 1463039"/>
              <a:gd name="connsiteY21" fmla="*/ 1478795 h 1479810"/>
              <a:gd name="connsiteX22" fmla="*/ 1337088 w 1463039"/>
              <a:gd name="connsiteY22" fmla="*/ 1479810 h 1479810"/>
              <a:gd name="connsiteX23" fmla="*/ 1199842 w 1463039"/>
              <a:gd name="connsiteY23" fmla="*/ 1479810 h 1479810"/>
              <a:gd name="connsiteX24" fmla="*/ 1178285 w 1463039"/>
              <a:gd name="connsiteY24" fmla="*/ 1478795 h 1479810"/>
              <a:gd name="connsiteX25" fmla="*/ 859950 w 1463039"/>
              <a:gd name="connsiteY25" fmla="*/ 1471898 h 1479810"/>
              <a:gd name="connsiteX26" fmla="*/ 711774 w 1463039"/>
              <a:gd name="connsiteY26" fmla="*/ 1479810 h 1479810"/>
              <a:gd name="connsiteX27" fmla="*/ 637511 w 1463039"/>
              <a:gd name="connsiteY27" fmla="*/ 1479810 h 1479810"/>
              <a:gd name="connsiteX28" fmla="*/ 500700 w 1463039"/>
              <a:gd name="connsiteY28" fmla="*/ 1474455 h 1479810"/>
              <a:gd name="connsiteX29" fmla="*/ 234328 w 1463039"/>
              <a:gd name="connsiteY29" fmla="*/ 1468257 h 1479810"/>
              <a:gd name="connsiteX30" fmla="*/ 183686 w 1463039"/>
              <a:gd name="connsiteY30" fmla="*/ 1476228 h 1479810"/>
              <a:gd name="connsiteX31" fmla="*/ 157756 w 1463039"/>
              <a:gd name="connsiteY31" fmla="*/ 1479810 h 1479810"/>
              <a:gd name="connsiteX32" fmla="*/ 13214 w 1463039"/>
              <a:gd name="connsiteY32" fmla="*/ 1479810 h 1479810"/>
              <a:gd name="connsiteX33" fmla="*/ 15315 w 1463039"/>
              <a:gd name="connsiteY33" fmla="*/ 1462749 h 1479810"/>
              <a:gd name="connsiteX34" fmla="*/ 11891 w 1463039"/>
              <a:gd name="connsiteY34" fmla="*/ 1410409 h 1479810"/>
              <a:gd name="connsiteX35" fmla="*/ 6411 w 1463039"/>
              <a:gd name="connsiteY35" fmla="*/ 1244508 h 1479810"/>
              <a:gd name="connsiteX36" fmla="*/ 6849 w 1463039"/>
              <a:gd name="connsiteY36" fmla="*/ 1119455 h 1479810"/>
              <a:gd name="connsiteX37" fmla="*/ 6849 w 1463039"/>
              <a:gd name="connsiteY37" fmla="*/ 1060773 h 1479810"/>
              <a:gd name="connsiteX38" fmla="*/ 9698 w 1463039"/>
              <a:gd name="connsiteY38" fmla="*/ 982321 h 1479810"/>
              <a:gd name="connsiteX39" fmla="*/ 4219 w 1463039"/>
              <a:gd name="connsiteY39" fmla="*/ 947592 h 1479810"/>
              <a:gd name="connsiteX40" fmla="*/ 6903 w 1463039"/>
              <a:gd name="connsiteY40" fmla="*/ 858680 h 1479810"/>
              <a:gd name="connsiteX41" fmla="*/ 9808 w 1463039"/>
              <a:gd name="connsiteY41" fmla="*/ 755960 h 1479810"/>
              <a:gd name="connsiteX42" fmla="*/ 10247 w 1463039"/>
              <a:gd name="connsiteY42" fmla="*/ 673166 h 1479810"/>
              <a:gd name="connsiteX43" fmla="*/ 11452 w 1463039"/>
              <a:gd name="connsiteY43" fmla="*/ 516733 h 1479810"/>
              <a:gd name="connsiteX44" fmla="*/ 10465 w 1463039"/>
              <a:gd name="connsiteY44" fmla="*/ 425571 h 1479810"/>
              <a:gd name="connsiteX45" fmla="*/ 10465 w 1463039"/>
              <a:gd name="connsiteY45" fmla="*/ 216366 h 1479810"/>
              <a:gd name="connsiteX46" fmla="*/ 10795 w 1463039"/>
              <a:gd name="connsiteY46" fmla="*/ 104023 h 1479810"/>
              <a:gd name="connsiteX47" fmla="*/ 3534 w 1463039"/>
              <a:gd name="connsiteY47" fmla="*/ 20936 h 1479810"/>
              <a:gd name="connsiteX48" fmla="*/ 3924 w 1463039"/>
              <a:gd name="connsiteY48" fmla="*/ 8444 h 1479810"/>
              <a:gd name="connsiteX49" fmla="*/ 72291 w 1463039"/>
              <a:gd name="connsiteY49" fmla="*/ 7146 h 1479810"/>
              <a:gd name="connsiteX50" fmla="*/ 231770 w 1463039"/>
              <a:gd name="connsiteY50" fmla="*/ 4001 h 1479810"/>
              <a:gd name="connsiteX51" fmla="*/ 364602 w 1463039"/>
              <a:gd name="connsiteY51" fmla="*/ 11882 h 1479810"/>
              <a:gd name="connsiteX52" fmla="*/ 768233 w 1463039"/>
              <a:gd name="connsiteY52" fmla="*/ 2061 h 1479810"/>
              <a:gd name="connsiteX53" fmla="*/ 866622 w 1463039"/>
              <a:gd name="connsiteY53" fmla="*/ 571 h 147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63039" h="1479810">
                <a:moveTo>
                  <a:pt x="866622" y="571"/>
                </a:moveTo>
                <a:cubicBezTo>
                  <a:pt x="899405" y="1673"/>
                  <a:pt x="932136" y="4374"/>
                  <a:pt x="964706" y="8669"/>
                </a:cubicBezTo>
                <a:cubicBezTo>
                  <a:pt x="1013529" y="15823"/>
                  <a:pt x="1062766" y="11397"/>
                  <a:pt x="1111825" y="8366"/>
                </a:cubicBezTo>
                <a:cubicBezTo>
                  <a:pt x="1171216" y="4668"/>
                  <a:pt x="1230547" y="2667"/>
                  <a:pt x="1290055" y="8730"/>
                </a:cubicBezTo>
                <a:cubicBezTo>
                  <a:pt x="1332384" y="13094"/>
                  <a:pt x="1374949" y="9033"/>
                  <a:pt x="1417397" y="6608"/>
                </a:cubicBezTo>
                <a:lnTo>
                  <a:pt x="1454473" y="5290"/>
                </a:lnTo>
                <a:lnTo>
                  <a:pt x="1449518" y="94305"/>
                </a:lnTo>
                <a:cubicBezTo>
                  <a:pt x="1449059" y="129134"/>
                  <a:pt x="1450325" y="163951"/>
                  <a:pt x="1454054" y="198723"/>
                </a:cubicBezTo>
                <a:cubicBezTo>
                  <a:pt x="1459999" y="262767"/>
                  <a:pt x="1460856" y="327062"/>
                  <a:pt x="1456615" y="391199"/>
                </a:cubicBezTo>
                <a:cubicBezTo>
                  <a:pt x="1453665" y="449151"/>
                  <a:pt x="1446428" y="507012"/>
                  <a:pt x="1452607" y="565102"/>
                </a:cubicBezTo>
                <a:cubicBezTo>
                  <a:pt x="1454722" y="585089"/>
                  <a:pt x="1459843" y="604710"/>
                  <a:pt x="1461012" y="624834"/>
                </a:cubicBezTo>
                <a:cubicBezTo>
                  <a:pt x="1466578" y="719110"/>
                  <a:pt x="1458229" y="813066"/>
                  <a:pt x="1451383" y="907022"/>
                </a:cubicBezTo>
                <a:cubicBezTo>
                  <a:pt x="1448878" y="941246"/>
                  <a:pt x="1445816" y="975470"/>
                  <a:pt x="1452663" y="1009694"/>
                </a:cubicBezTo>
                <a:cubicBezTo>
                  <a:pt x="1458090" y="1038574"/>
                  <a:pt x="1459209" y="1067889"/>
                  <a:pt x="1456002" y="1096988"/>
                </a:cubicBezTo>
                <a:cubicBezTo>
                  <a:pt x="1452796" y="1122760"/>
                  <a:pt x="1452034" y="1148693"/>
                  <a:pt x="1453720" y="1174562"/>
                </a:cubicBezTo>
                <a:cubicBezTo>
                  <a:pt x="1457199" y="1209699"/>
                  <a:pt x="1459899" y="1244847"/>
                  <a:pt x="1461722" y="1280018"/>
                </a:cubicBezTo>
                <a:lnTo>
                  <a:pt x="1463039" y="1330769"/>
                </a:lnTo>
                <a:lnTo>
                  <a:pt x="1463039" y="1433804"/>
                </a:lnTo>
                <a:lnTo>
                  <a:pt x="1458897" y="1471900"/>
                </a:lnTo>
                <a:lnTo>
                  <a:pt x="1458306" y="1476109"/>
                </a:lnTo>
                <a:lnTo>
                  <a:pt x="1456251" y="1476006"/>
                </a:lnTo>
                <a:cubicBezTo>
                  <a:pt x="1423775" y="1477710"/>
                  <a:pt x="1391236" y="1478252"/>
                  <a:pt x="1358699" y="1478795"/>
                </a:cubicBezTo>
                <a:lnTo>
                  <a:pt x="1337088" y="1479810"/>
                </a:lnTo>
                <a:lnTo>
                  <a:pt x="1199842" y="1479810"/>
                </a:lnTo>
                <a:lnTo>
                  <a:pt x="1178285" y="1478795"/>
                </a:lnTo>
                <a:cubicBezTo>
                  <a:pt x="1072671" y="1461942"/>
                  <a:pt x="965946" y="1459625"/>
                  <a:pt x="859950" y="1471898"/>
                </a:cubicBezTo>
                <a:lnTo>
                  <a:pt x="711774" y="1479810"/>
                </a:lnTo>
                <a:lnTo>
                  <a:pt x="637511" y="1479810"/>
                </a:lnTo>
                <a:lnTo>
                  <a:pt x="500700" y="1474455"/>
                </a:lnTo>
                <a:cubicBezTo>
                  <a:pt x="412071" y="1467172"/>
                  <a:pt x="323261" y="1461748"/>
                  <a:pt x="234328" y="1468257"/>
                </a:cubicBezTo>
                <a:cubicBezTo>
                  <a:pt x="217301" y="1469536"/>
                  <a:pt x="200486" y="1472964"/>
                  <a:pt x="183686" y="1476228"/>
                </a:cubicBezTo>
                <a:lnTo>
                  <a:pt x="157756" y="1479810"/>
                </a:lnTo>
                <a:lnTo>
                  <a:pt x="13214" y="1479810"/>
                </a:lnTo>
                <a:lnTo>
                  <a:pt x="15315" y="1462749"/>
                </a:lnTo>
                <a:cubicBezTo>
                  <a:pt x="16576" y="1445267"/>
                  <a:pt x="16192" y="1427772"/>
                  <a:pt x="11891" y="1410409"/>
                </a:cubicBezTo>
                <a:cubicBezTo>
                  <a:pt x="-1809" y="1355230"/>
                  <a:pt x="931" y="1300104"/>
                  <a:pt x="6411" y="1244508"/>
                </a:cubicBezTo>
                <a:cubicBezTo>
                  <a:pt x="10521" y="1203137"/>
                  <a:pt x="15069" y="1161296"/>
                  <a:pt x="6849" y="1119455"/>
                </a:cubicBezTo>
                <a:cubicBezTo>
                  <a:pt x="3315" y="1100041"/>
                  <a:pt x="3315" y="1080187"/>
                  <a:pt x="6849" y="1060773"/>
                </a:cubicBezTo>
                <a:cubicBezTo>
                  <a:pt x="11123" y="1034622"/>
                  <a:pt x="15178" y="1008733"/>
                  <a:pt x="9698" y="982321"/>
                </a:cubicBezTo>
                <a:cubicBezTo>
                  <a:pt x="7288" y="970815"/>
                  <a:pt x="5480" y="959204"/>
                  <a:pt x="4219" y="947592"/>
                </a:cubicBezTo>
                <a:cubicBezTo>
                  <a:pt x="1709" y="917948"/>
                  <a:pt x="2608" y="888136"/>
                  <a:pt x="6903" y="858680"/>
                </a:cubicBezTo>
                <a:cubicBezTo>
                  <a:pt x="11014" y="824475"/>
                  <a:pt x="4328" y="790061"/>
                  <a:pt x="9808" y="755960"/>
                </a:cubicBezTo>
                <a:cubicBezTo>
                  <a:pt x="13699" y="728497"/>
                  <a:pt x="13847" y="700667"/>
                  <a:pt x="10247" y="673166"/>
                </a:cubicBezTo>
                <a:cubicBezTo>
                  <a:pt x="3769" y="621179"/>
                  <a:pt x="4174" y="568621"/>
                  <a:pt x="11452" y="516733"/>
                </a:cubicBezTo>
                <a:cubicBezTo>
                  <a:pt x="15946" y="486450"/>
                  <a:pt x="18521" y="455279"/>
                  <a:pt x="10465" y="425571"/>
                </a:cubicBezTo>
                <a:cubicBezTo>
                  <a:pt x="-8495" y="355749"/>
                  <a:pt x="2575" y="285822"/>
                  <a:pt x="10465" y="216366"/>
                </a:cubicBezTo>
                <a:cubicBezTo>
                  <a:pt x="15261" y="179065"/>
                  <a:pt x="15370" y="141350"/>
                  <a:pt x="10795" y="104023"/>
                </a:cubicBezTo>
                <a:cubicBezTo>
                  <a:pt x="6734" y="76457"/>
                  <a:pt x="4312" y="48717"/>
                  <a:pt x="3534" y="20936"/>
                </a:cubicBezTo>
                <a:lnTo>
                  <a:pt x="3924" y="8444"/>
                </a:lnTo>
                <a:lnTo>
                  <a:pt x="72291" y="7146"/>
                </a:lnTo>
                <a:cubicBezTo>
                  <a:pt x="125549" y="5562"/>
                  <a:pt x="178727" y="3395"/>
                  <a:pt x="231770" y="4001"/>
                </a:cubicBezTo>
                <a:cubicBezTo>
                  <a:pt x="276048" y="4486"/>
                  <a:pt x="320207" y="13579"/>
                  <a:pt x="364602" y="11882"/>
                </a:cubicBezTo>
                <a:cubicBezTo>
                  <a:pt x="499146" y="6911"/>
                  <a:pt x="633749" y="8548"/>
                  <a:pt x="768233" y="2061"/>
                </a:cubicBezTo>
                <a:cubicBezTo>
                  <a:pt x="801007" y="-37"/>
                  <a:pt x="833840" y="-532"/>
                  <a:pt x="866622"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163C3609-48D8-42DB-AD9E-61699A6F1318}"/>
              </a:ext>
            </a:extLst>
          </p:cNvPr>
          <p:cNvSpPr>
            <a:spLocks noGrp="1"/>
          </p:cNvSpPr>
          <p:nvPr>
            <p:ph type="pic" sz="quarter" idx="17"/>
          </p:nvPr>
        </p:nvSpPr>
        <p:spPr>
          <a:xfrm>
            <a:off x="10101259" y="3064916"/>
            <a:ext cx="1442437" cy="1477990"/>
          </a:xfrm>
          <a:custGeom>
            <a:avLst/>
            <a:gdLst>
              <a:gd name="connsiteX0" fmla="*/ 866623 w 1442437"/>
              <a:gd name="connsiteY0" fmla="*/ 571 h 1477990"/>
              <a:gd name="connsiteX1" fmla="*/ 964707 w 1442437"/>
              <a:gd name="connsiteY1" fmla="*/ 8669 h 1477990"/>
              <a:gd name="connsiteX2" fmla="*/ 1111826 w 1442437"/>
              <a:gd name="connsiteY2" fmla="*/ 8366 h 1477990"/>
              <a:gd name="connsiteX3" fmla="*/ 1290056 w 1442437"/>
              <a:gd name="connsiteY3" fmla="*/ 8730 h 1477990"/>
              <a:gd name="connsiteX4" fmla="*/ 1417398 w 1442437"/>
              <a:gd name="connsiteY4" fmla="*/ 6608 h 1477990"/>
              <a:gd name="connsiteX5" fmla="*/ 1442437 w 1442437"/>
              <a:gd name="connsiteY5" fmla="*/ 5718 h 1477990"/>
              <a:gd name="connsiteX6" fmla="*/ 1442437 w 1442437"/>
              <a:gd name="connsiteY6" fmla="*/ 1476401 h 1477990"/>
              <a:gd name="connsiteX7" fmla="*/ 1386857 w 1442437"/>
              <a:gd name="connsiteY7" fmla="*/ 1477990 h 1477990"/>
              <a:gd name="connsiteX8" fmla="*/ 1169378 w 1442437"/>
              <a:gd name="connsiteY8" fmla="*/ 1477990 h 1477990"/>
              <a:gd name="connsiteX9" fmla="*/ 1019262 w 1442437"/>
              <a:gd name="connsiteY9" fmla="*/ 1464424 h 1477990"/>
              <a:gd name="connsiteX10" fmla="*/ 859951 w 1442437"/>
              <a:gd name="connsiteY10" fmla="*/ 1471898 h 1477990"/>
              <a:gd name="connsiteX11" fmla="*/ 745859 w 1442437"/>
              <a:gd name="connsiteY11" fmla="*/ 1477990 h 1477990"/>
              <a:gd name="connsiteX12" fmla="*/ 591014 w 1442437"/>
              <a:gd name="connsiteY12" fmla="*/ 1477990 h 1477990"/>
              <a:gd name="connsiteX13" fmla="*/ 500701 w 1442437"/>
              <a:gd name="connsiteY13" fmla="*/ 1474455 h 1477990"/>
              <a:gd name="connsiteX14" fmla="*/ 234329 w 1442437"/>
              <a:gd name="connsiteY14" fmla="*/ 1468257 h 1477990"/>
              <a:gd name="connsiteX15" fmla="*/ 183687 w 1442437"/>
              <a:gd name="connsiteY15" fmla="*/ 1476228 h 1477990"/>
              <a:gd name="connsiteX16" fmla="*/ 170933 w 1442437"/>
              <a:gd name="connsiteY16" fmla="*/ 1477990 h 1477990"/>
              <a:gd name="connsiteX17" fmla="*/ 13439 w 1442437"/>
              <a:gd name="connsiteY17" fmla="*/ 1477990 h 1477990"/>
              <a:gd name="connsiteX18" fmla="*/ 15316 w 1442437"/>
              <a:gd name="connsiteY18" fmla="*/ 1462749 h 1477990"/>
              <a:gd name="connsiteX19" fmla="*/ 11892 w 1442437"/>
              <a:gd name="connsiteY19" fmla="*/ 1410409 h 1477990"/>
              <a:gd name="connsiteX20" fmla="*/ 6412 w 1442437"/>
              <a:gd name="connsiteY20" fmla="*/ 1244508 h 1477990"/>
              <a:gd name="connsiteX21" fmla="*/ 6850 w 1442437"/>
              <a:gd name="connsiteY21" fmla="*/ 1119455 h 1477990"/>
              <a:gd name="connsiteX22" fmla="*/ 6850 w 1442437"/>
              <a:gd name="connsiteY22" fmla="*/ 1060773 h 1477990"/>
              <a:gd name="connsiteX23" fmla="*/ 9699 w 1442437"/>
              <a:gd name="connsiteY23" fmla="*/ 982321 h 1477990"/>
              <a:gd name="connsiteX24" fmla="*/ 4220 w 1442437"/>
              <a:gd name="connsiteY24" fmla="*/ 947592 h 1477990"/>
              <a:gd name="connsiteX25" fmla="*/ 6904 w 1442437"/>
              <a:gd name="connsiteY25" fmla="*/ 858680 h 1477990"/>
              <a:gd name="connsiteX26" fmla="*/ 9809 w 1442437"/>
              <a:gd name="connsiteY26" fmla="*/ 755960 h 1477990"/>
              <a:gd name="connsiteX27" fmla="*/ 10248 w 1442437"/>
              <a:gd name="connsiteY27" fmla="*/ 673166 h 1477990"/>
              <a:gd name="connsiteX28" fmla="*/ 11453 w 1442437"/>
              <a:gd name="connsiteY28" fmla="*/ 516733 h 1477990"/>
              <a:gd name="connsiteX29" fmla="*/ 10466 w 1442437"/>
              <a:gd name="connsiteY29" fmla="*/ 425571 h 1477990"/>
              <a:gd name="connsiteX30" fmla="*/ 10466 w 1442437"/>
              <a:gd name="connsiteY30" fmla="*/ 216366 h 1477990"/>
              <a:gd name="connsiteX31" fmla="*/ 10796 w 1442437"/>
              <a:gd name="connsiteY31" fmla="*/ 104023 h 1477990"/>
              <a:gd name="connsiteX32" fmla="*/ 3535 w 1442437"/>
              <a:gd name="connsiteY32" fmla="*/ 20936 h 1477990"/>
              <a:gd name="connsiteX33" fmla="*/ 3925 w 1442437"/>
              <a:gd name="connsiteY33" fmla="*/ 8444 h 1477990"/>
              <a:gd name="connsiteX34" fmla="*/ 72292 w 1442437"/>
              <a:gd name="connsiteY34" fmla="*/ 7146 h 1477990"/>
              <a:gd name="connsiteX35" fmla="*/ 231771 w 1442437"/>
              <a:gd name="connsiteY35" fmla="*/ 4001 h 1477990"/>
              <a:gd name="connsiteX36" fmla="*/ 364603 w 1442437"/>
              <a:gd name="connsiteY36" fmla="*/ 11882 h 1477990"/>
              <a:gd name="connsiteX37" fmla="*/ 768234 w 1442437"/>
              <a:gd name="connsiteY37" fmla="*/ 2061 h 1477990"/>
              <a:gd name="connsiteX38" fmla="*/ 866623 w 1442437"/>
              <a:gd name="connsiteY38" fmla="*/ 571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42437" h="1477990">
                <a:moveTo>
                  <a:pt x="866623" y="571"/>
                </a:moveTo>
                <a:cubicBezTo>
                  <a:pt x="899406" y="1673"/>
                  <a:pt x="932137" y="4374"/>
                  <a:pt x="964707" y="8669"/>
                </a:cubicBezTo>
                <a:cubicBezTo>
                  <a:pt x="1013530" y="15823"/>
                  <a:pt x="1062767" y="11397"/>
                  <a:pt x="1111826" y="8366"/>
                </a:cubicBezTo>
                <a:cubicBezTo>
                  <a:pt x="1171217" y="4668"/>
                  <a:pt x="1230548" y="2667"/>
                  <a:pt x="1290056" y="8730"/>
                </a:cubicBezTo>
                <a:cubicBezTo>
                  <a:pt x="1332385" y="13094"/>
                  <a:pt x="1374950" y="9033"/>
                  <a:pt x="1417398" y="6608"/>
                </a:cubicBezTo>
                <a:lnTo>
                  <a:pt x="1442437" y="5718"/>
                </a:lnTo>
                <a:lnTo>
                  <a:pt x="1442437" y="1476401"/>
                </a:lnTo>
                <a:lnTo>
                  <a:pt x="1386857" y="1477990"/>
                </a:lnTo>
                <a:lnTo>
                  <a:pt x="1169378" y="1477990"/>
                </a:lnTo>
                <a:lnTo>
                  <a:pt x="1019262" y="1464424"/>
                </a:lnTo>
                <a:cubicBezTo>
                  <a:pt x="966129" y="1463273"/>
                  <a:pt x="912949" y="1465762"/>
                  <a:pt x="859951" y="1471898"/>
                </a:cubicBezTo>
                <a:lnTo>
                  <a:pt x="745859" y="1477990"/>
                </a:lnTo>
                <a:lnTo>
                  <a:pt x="591014" y="1477990"/>
                </a:lnTo>
                <a:lnTo>
                  <a:pt x="500701" y="1474455"/>
                </a:lnTo>
                <a:cubicBezTo>
                  <a:pt x="412072" y="1467172"/>
                  <a:pt x="323262" y="1461748"/>
                  <a:pt x="234329" y="1468257"/>
                </a:cubicBezTo>
                <a:cubicBezTo>
                  <a:pt x="217302" y="1469536"/>
                  <a:pt x="200487" y="1472964"/>
                  <a:pt x="183687" y="1476228"/>
                </a:cubicBezTo>
                <a:lnTo>
                  <a:pt x="170933" y="1477990"/>
                </a:lnTo>
                <a:lnTo>
                  <a:pt x="13439" y="1477990"/>
                </a:lnTo>
                <a:lnTo>
                  <a:pt x="15316" y="1462749"/>
                </a:lnTo>
                <a:cubicBezTo>
                  <a:pt x="16577" y="1445267"/>
                  <a:pt x="16193" y="1427772"/>
                  <a:pt x="11892" y="1410409"/>
                </a:cubicBezTo>
                <a:cubicBezTo>
                  <a:pt x="-1808" y="1355230"/>
                  <a:pt x="932" y="1300104"/>
                  <a:pt x="6412" y="1244508"/>
                </a:cubicBezTo>
                <a:cubicBezTo>
                  <a:pt x="10522" y="1203137"/>
                  <a:pt x="15070" y="1161296"/>
                  <a:pt x="6850" y="1119455"/>
                </a:cubicBezTo>
                <a:cubicBezTo>
                  <a:pt x="3316" y="1100041"/>
                  <a:pt x="3316" y="1080187"/>
                  <a:pt x="6850" y="1060773"/>
                </a:cubicBezTo>
                <a:cubicBezTo>
                  <a:pt x="11124" y="1034622"/>
                  <a:pt x="15179" y="1008733"/>
                  <a:pt x="9699" y="982321"/>
                </a:cubicBezTo>
                <a:cubicBezTo>
                  <a:pt x="7289" y="970815"/>
                  <a:pt x="5481" y="959204"/>
                  <a:pt x="4220" y="947592"/>
                </a:cubicBezTo>
                <a:cubicBezTo>
                  <a:pt x="1710" y="917948"/>
                  <a:pt x="2609" y="888136"/>
                  <a:pt x="6904" y="858680"/>
                </a:cubicBezTo>
                <a:cubicBezTo>
                  <a:pt x="11015" y="824475"/>
                  <a:pt x="4329" y="790061"/>
                  <a:pt x="9809" y="755960"/>
                </a:cubicBezTo>
                <a:cubicBezTo>
                  <a:pt x="13700" y="728497"/>
                  <a:pt x="13848" y="700667"/>
                  <a:pt x="10248" y="673166"/>
                </a:cubicBezTo>
                <a:cubicBezTo>
                  <a:pt x="3770" y="621179"/>
                  <a:pt x="4175" y="568621"/>
                  <a:pt x="11453" y="516733"/>
                </a:cubicBezTo>
                <a:cubicBezTo>
                  <a:pt x="15947" y="486450"/>
                  <a:pt x="18522" y="455279"/>
                  <a:pt x="10466" y="425571"/>
                </a:cubicBezTo>
                <a:cubicBezTo>
                  <a:pt x="-8494" y="355749"/>
                  <a:pt x="2576" y="285822"/>
                  <a:pt x="10466" y="216366"/>
                </a:cubicBezTo>
                <a:cubicBezTo>
                  <a:pt x="15262" y="179065"/>
                  <a:pt x="15371" y="141350"/>
                  <a:pt x="10796" y="104023"/>
                </a:cubicBezTo>
                <a:cubicBezTo>
                  <a:pt x="6735" y="76457"/>
                  <a:pt x="4313" y="48717"/>
                  <a:pt x="3535" y="20936"/>
                </a:cubicBezTo>
                <a:lnTo>
                  <a:pt x="3925" y="8444"/>
                </a:lnTo>
                <a:lnTo>
                  <a:pt x="72292" y="7146"/>
                </a:lnTo>
                <a:cubicBezTo>
                  <a:pt x="125550" y="5562"/>
                  <a:pt x="178728" y="3395"/>
                  <a:pt x="231771" y="4001"/>
                </a:cubicBezTo>
                <a:cubicBezTo>
                  <a:pt x="276049" y="4486"/>
                  <a:pt x="320208" y="13579"/>
                  <a:pt x="364603" y="11882"/>
                </a:cubicBezTo>
                <a:cubicBezTo>
                  <a:pt x="499147" y="6911"/>
                  <a:pt x="633750" y="8548"/>
                  <a:pt x="768234" y="2061"/>
                </a:cubicBezTo>
                <a:cubicBezTo>
                  <a:pt x="801008" y="-37"/>
                  <a:pt x="833841" y="-532"/>
                  <a:pt x="866623"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2B03F1E7-A2BE-4059-85FC-6546945FA3FB}"/>
              </a:ext>
            </a:extLst>
          </p:cNvPr>
          <p:cNvSpPr>
            <a:spLocks noGrp="1"/>
          </p:cNvSpPr>
          <p:nvPr>
            <p:ph type="pic" sz="quarter" idx="15"/>
          </p:nvPr>
        </p:nvSpPr>
        <p:spPr>
          <a:xfrm>
            <a:off x="5370488" y="3064916"/>
            <a:ext cx="1455507" cy="1477990"/>
          </a:xfrm>
          <a:custGeom>
            <a:avLst/>
            <a:gdLst>
              <a:gd name="connsiteX0" fmla="*/ 100458 w 1455507"/>
              <a:gd name="connsiteY0" fmla="*/ 0 h 1477990"/>
              <a:gd name="connsiteX1" fmla="*/ 258284 w 1455507"/>
              <a:gd name="connsiteY1" fmla="*/ 0 h 1477990"/>
              <a:gd name="connsiteX2" fmla="*/ 290610 w 1455507"/>
              <a:gd name="connsiteY2" fmla="*/ 2318 h 1477990"/>
              <a:gd name="connsiteX3" fmla="*/ 357070 w 1455507"/>
              <a:gd name="connsiteY3" fmla="*/ 5440 h 1477990"/>
              <a:gd name="connsiteX4" fmla="*/ 558908 w 1455507"/>
              <a:gd name="connsiteY4" fmla="*/ 1098 h 1477990"/>
              <a:gd name="connsiteX5" fmla="*/ 599348 w 1455507"/>
              <a:gd name="connsiteY5" fmla="*/ 0 h 1477990"/>
              <a:gd name="connsiteX6" fmla="*/ 930201 w 1455507"/>
              <a:gd name="connsiteY6" fmla="*/ 0 h 1477990"/>
              <a:gd name="connsiteX7" fmla="*/ 957174 w 1455507"/>
              <a:gd name="connsiteY7" fmla="*/ 2227 h 1477990"/>
              <a:gd name="connsiteX8" fmla="*/ 1104293 w 1455507"/>
              <a:gd name="connsiteY8" fmla="*/ 1924 h 1477990"/>
              <a:gd name="connsiteX9" fmla="*/ 1153561 w 1455507"/>
              <a:gd name="connsiteY9" fmla="*/ 0 h 1477990"/>
              <a:gd name="connsiteX10" fmla="*/ 1229432 w 1455507"/>
              <a:gd name="connsiteY10" fmla="*/ 0 h 1477990"/>
              <a:gd name="connsiteX11" fmla="*/ 1282523 w 1455507"/>
              <a:gd name="connsiteY11" fmla="*/ 2288 h 1477990"/>
              <a:gd name="connsiteX12" fmla="*/ 1409865 w 1455507"/>
              <a:gd name="connsiteY12" fmla="*/ 166 h 1477990"/>
              <a:gd name="connsiteX13" fmla="*/ 1414535 w 1455507"/>
              <a:gd name="connsiteY13" fmla="*/ 0 h 1477990"/>
              <a:gd name="connsiteX14" fmla="*/ 1446877 w 1455507"/>
              <a:gd name="connsiteY14" fmla="*/ 0 h 1477990"/>
              <a:gd name="connsiteX15" fmla="*/ 1441986 w 1455507"/>
              <a:gd name="connsiteY15" fmla="*/ 87863 h 1477990"/>
              <a:gd name="connsiteX16" fmla="*/ 1446522 w 1455507"/>
              <a:gd name="connsiteY16" fmla="*/ 192281 h 1477990"/>
              <a:gd name="connsiteX17" fmla="*/ 1449083 w 1455507"/>
              <a:gd name="connsiteY17" fmla="*/ 384757 h 1477990"/>
              <a:gd name="connsiteX18" fmla="*/ 1445075 w 1455507"/>
              <a:gd name="connsiteY18" fmla="*/ 558660 h 1477990"/>
              <a:gd name="connsiteX19" fmla="*/ 1453480 w 1455507"/>
              <a:gd name="connsiteY19" fmla="*/ 618392 h 1477990"/>
              <a:gd name="connsiteX20" fmla="*/ 1443851 w 1455507"/>
              <a:gd name="connsiteY20" fmla="*/ 900580 h 1477990"/>
              <a:gd name="connsiteX21" fmla="*/ 1445131 w 1455507"/>
              <a:gd name="connsiteY21" fmla="*/ 1003252 h 1477990"/>
              <a:gd name="connsiteX22" fmla="*/ 1448470 w 1455507"/>
              <a:gd name="connsiteY22" fmla="*/ 1090546 h 1477990"/>
              <a:gd name="connsiteX23" fmla="*/ 1446188 w 1455507"/>
              <a:gd name="connsiteY23" fmla="*/ 1168120 h 1477990"/>
              <a:gd name="connsiteX24" fmla="*/ 1454190 w 1455507"/>
              <a:gd name="connsiteY24" fmla="*/ 1273576 h 1477990"/>
              <a:gd name="connsiteX25" fmla="*/ 1455507 w 1455507"/>
              <a:gd name="connsiteY25" fmla="*/ 1324327 h 1477990"/>
              <a:gd name="connsiteX26" fmla="*/ 1455507 w 1455507"/>
              <a:gd name="connsiteY26" fmla="*/ 1427362 h 1477990"/>
              <a:gd name="connsiteX27" fmla="*/ 1451365 w 1455507"/>
              <a:gd name="connsiteY27" fmla="*/ 1465458 h 1477990"/>
              <a:gd name="connsiteX28" fmla="*/ 1450774 w 1455507"/>
              <a:gd name="connsiteY28" fmla="*/ 1469667 h 1477990"/>
              <a:gd name="connsiteX29" fmla="*/ 1448719 w 1455507"/>
              <a:gd name="connsiteY29" fmla="*/ 1469564 h 1477990"/>
              <a:gd name="connsiteX30" fmla="*/ 1351167 w 1455507"/>
              <a:gd name="connsiteY30" fmla="*/ 1472353 h 1477990"/>
              <a:gd name="connsiteX31" fmla="*/ 1170753 w 1455507"/>
              <a:gd name="connsiteY31" fmla="*/ 1472353 h 1477990"/>
              <a:gd name="connsiteX32" fmla="*/ 852418 w 1455507"/>
              <a:gd name="connsiteY32" fmla="*/ 1465456 h 1477990"/>
              <a:gd name="connsiteX33" fmla="*/ 493168 w 1455507"/>
              <a:gd name="connsiteY33" fmla="*/ 1468013 h 1477990"/>
              <a:gd name="connsiteX34" fmla="*/ 226796 w 1455507"/>
              <a:gd name="connsiteY34" fmla="*/ 1461815 h 1477990"/>
              <a:gd name="connsiteX35" fmla="*/ 125602 w 1455507"/>
              <a:gd name="connsiteY35" fmla="*/ 1476769 h 1477990"/>
              <a:gd name="connsiteX36" fmla="*/ 5112 w 1455507"/>
              <a:gd name="connsiteY36" fmla="*/ 1477990 h 1477990"/>
              <a:gd name="connsiteX37" fmla="*/ 7783 w 1455507"/>
              <a:gd name="connsiteY37" fmla="*/ 1456307 h 1477990"/>
              <a:gd name="connsiteX38" fmla="*/ 4359 w 1455507"/>
              <a:gd name="connsiteY38" fmla="*/ 1403967 h 1477990"/>
              <a:gd name="connsiteX39" fmla="*/ 295 w 1455507"/>
              <a:gd name="connsiteY39" fmla="*/ 1370091 h 1477990"/>
              <a:gd name="connsiteX40" fmla="*/ 295 w 1455507"/>
              <a:gd name="connsiteY40" fmla="*/ 1219835 h 1477990"/>
              <a:gd name="connsiteX41" fmla="*/ 3722 w 1455507"/>
              <a:gd name="connsiteY41" fmla="*/ 1175716 h 1477990"/>
              <a:gd name="connsiteX42" fmla="*/ 295 w 1455507"/>
              <a:gd name="connsiteY42" fmla="*/ 1126935 h 1477990"/>
              <a:gd name="connsiteX43" fmla="*/ 295 w 1455507"/>
              <a:gd name="connsiteY43" fmla="*/ 1046801 h 1477990"/>
              <a:gd name="connsiteX44" fmla="*/ 4400 w 1455507"/>
              <a:gd name="connsiteY44" fmla="*/ 1015203 h 1477990"/>
              <a:gd name="connsiteX45" fmla="*/ 2166 w 1455507"/>
              <a:gd name="connsiteY45" fmla="*/ 975879 h 1477990"/>
              <a:gd name="connsiteX46" fmla="*/ 295 w 1455507"/>
              <a:gd name="connsiteY46" fmla="*/ 964020 h 1477990"/>
              <a:gd name="connsiteX47" fmla="*/ 295 w 1455507"/>
              <a:gd name="connsiteY47" fmla="*/ 801667 h 1477990"/>
              <a:gd name="connsiteX48" fmla="*/ 310 w 1455507"/>
              <a:gd name="connsiteY48" fmla="*/ 800839 h 1477990"/>
              <a:gd name="connsiteX49" fmla="*/ 2276 w 1455507"/>
              <a:gd name="connsiteY49" fmla="*/ 749518 h 1477990"/>
              <a:gd name="connsiteX50" fmla="*/ 2715 w 1455507"/>
              <a:gd name="connsiteY50" fmla="*/ 666724 h 1477990"/>
              <a:gd name="connsiteX51" fmla="*/ 295 w 1455507"/>
              <a:gd name="connsiteY51" fmla="*/ 625158 h 1477990"/>
              <a:gd name="connsiteX52" fmla="*/ 295 w 1455507"/>
              <a:gd name="connsiteY52" fmla="*/ 559484 h 1477990"/>
              <a:gd name="connsiteX53" fmla="*/ 3920 w 1455507"/>
              <a:gd name="connsiteY53" fmla="*/ 510291 h 1477990"/>
              <a:gd name="connsiteX54" fmla="*/ 2933 w 1455507"/>
              <a:gd name="connsiteY54" fmla="*/ 419129 h 1477990"/>
              <a:gd name="connsiteX55" fmla="*/ 295 w 1455507"/>
              <a:gd name="connsiteY55" fmla="*/ 403959 h 1477990"/>
              <a:gd name="connsiteX56" fmla="*/ 295 w 1455507"/>
              <a:gd name="connsiteY56" fmla="*/ 237294 h 1477990"/>
              <a:gd name="connsiteX57" fmla="*/ 2933 w 1455507"/>
              <a:gd name="connsiteY57" fmla="*/ 209924 h 1477990"/>
              <a:gd name="connsiteX58" fmla="*/ 3263 w 1455507"/>
              <a:gd name="connsiteY58" fmla="*/ 97581 h 1477990"/>
              <a:gd name="connsiteX59" fmla="*/ 295 w 1455507"/>
              <a:gd name="connsiteY59" fmla="*/ 63619 h 1477990"/>
              <a:gd name="connsiteX60" fmla="*/ 295 w 1455507"/>
              <a:gd name="connsiteY60" fmla="*/ 1928 h 1477990"/>
              <a:gd name="connsiteX61" fmla="*/ 64759 w 1455507"/>
              <a:gd name="connsiteY61"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455507" h="1477990">
                <a:moveTo>
                  <a:pt x="100458" y="0"/>
                </a:moveTo>
                <a:lnTo>
                  <a:pt x="258284" y="0"/>
                </a:lnTo>
                <a:lnTo>
                  <a:pt x="290610" y="2318"/>
                </a:lnTo>
                <a:cubicBezTo>
                  <a:pt x="312734" y="4440"/>
                  <a:pt x="334873" y="6289"/>
                  <a:pt x="357070" y="5440"/>
                </a:cubicBezTo>
                <a:cubicBezTo>
                  <a:pt x="424342" y="2955"/>
                  <a:pt x="491629" y="2121"/>
                  <a:pt x="558908" y="1098"/>
                </a:cubicBezTo>
                <a:lnTo>
                  <a:pt x="599348" y="0"/>
                </a:lnTo>
                <a:lnTo>
                  <a:pt x="930201" y="0"/>
                </a:lnTo>
                <a:lnTo>
                  <a:pt x="957174" y="2227"/>
                </a:lnTo>
                <a:cubicBezTo>
                  <a:pt x="1005997" y="9381"/>
                  <a:pt x="1055234" y="4955"/>
                  <a:pt x="1104293" y="1924"/>
                </a:cubicBezTo>
                <a:lnTo>
                  <a:pt x="1153561" y="0"/>
                </a:lnTo>
                <a:lnTo>
                  <a:pt x="1229432" y="0"/>
                </a:lnTo>
                <a:lnTo>
                  <a:pt x="1282523" y="2288"/>
                </a:lnTo>
                <a:cubicBezTo>
                  <a:pt x="1324852" y="6652"/>
                  <a:pt x="1367417" y="2591"/>
                  <a:pt x="1409865" y="166"/>
                </a:cubicBezTo>
                <a:lnTo>
                  <a:pt x="1414535" y="0"/>
                </a:lnTo>
                <a:lnTo>
                  <a:pt x="1446877" y="0"/>
                </a:lnTo>
                <a:lnTo>
                  <a:pt x="1441986" y="87863"/>
                </a:lnTo>
                <a:cubicBezTo>
                  <a:pt x="1441527" y="122692"/>
                  <a:pt x="1442793" y="157509"/>
                  <a:pt x="1446522" y="192281"/>
                </a:cubicBezTo>
                <a:cubicBezTo>
                  <a:pt x="1452467" y="256325"/>
                  <a:pt x="1453324" y="320620"/>
                  <a:pt x="1449083" y="384757"/>
                </a:cubicBezTo>
                <a:cubicBezTo>
                  <a:pt x="1446133" y="442709"/>
                  <a:pt x="1438896" y="500570"/>
                  <a:pt x="1445075" y="558660"/>
                </a:cubicBezTo>
                <a:cubicBezTo>
                  <a:pt x="1447190" y="578647"/>
                  <a:pt x="1452311" y="598268"/>
                  <a:pt x="1453480" y="618392"/>
                </a:cubicBezTo>
                <a:cubicBezTo>
                  <a:pt x="1459046" y="712668"/>
                  <a:pt x="1450697" y="806624"/>
                  <a:pt x="1443851" y="900580"/>
                </a:cubicBezTo>
                <a:cubicBezTo>
                  <a:pt x="1441346" y="934804"/>
                  <a:pt x="1438284" y="969028"/>
                  <a:pt x="1445131" y="1003252"/>
                </a:cubicBezTo>
                <a:cubicBezTo>
                  <a:pt x="1450558" y="1032132"/>
                  <a:pt x="1451677" y="1061447"/>
                  <a:pt x="1448470" y="1090546"/>
                </a:cubicBezTo>
                <a:cubicBezTo>
                  <a:pt x="1445264" y="1116318"/>
                  <a:pt x="1444502" y="1142251"/>
                  <a:pt x="1446188" y="1168120"/>
                </a:cubicBezTo>
                <a:cubicBezTo>
                  <a:pt x="1449667" y="1203257"/>
                  <a:pt x="1452367" y="1238405"/>
                  <a:pt x="1454190" y="1273576"/>
                </a:cubicBezTo>
                <a:lnTo>
                  <a:pt x="1455507" y="1324327"/>
                </a:lnTo>
                <a:lnTo>
                  <a:pt x="1455507" y="1427362"/>
                </a:lnTo>
                <a:lnTo>
                  <a:pt x="1451365" y="1465458"/>
                </a:lnTo>
                <a:lnTo>
                  <a:pt x="1450774" y="1469667"/>
                </a:lnTo>
                <a:lnTo>
                  <a:pt x="1448719" y="1469564"/>
                </a:lnTo>
                <a:cubicBezTo>
                  <a:pt x="1416243" y="1471268"/>
                  <a:pt x="1383704" y="1471810"/>
                  <a:pt x="1351167" y="1472353"/>
                </a:cubicBezTo>
                <a:cubicBezTo>
                  <a:pt x="1291009" y="1473360"/>
                  <a:pt x="1230608" y="1482658"/>
                  <a:pt x="1170753" y="1472353"/>
                </a:cubicBezTo>
                <a:cubicBezTo>
                  <a:pt x="1065139" y="1455500"/>
                  <a:pt x="958414" y="1453183"/>
                  <a:pt x="852418" y="1465456"/>
                </a:cubicBezTo>
                <a:cubicBezTo>
                  <a:pt x="732873" y="1477389"/>
                  <a:pt x="612811" y="1478242"/>
                  <a:pt x="493168" y="1468013"/>
                </a:cubicBezTo>
                <a:cubicBezTo>
                  <a:pt x="404539" y="1460730"/>
                  <a:pt x="315729" y="1455306"/>
                  <a:pt x="226796" y="1461815"/>
                </a:cubicBezTo>
                <a:cubicBezTo>
                  <a:pt x="192742" y="1464372"/>
                  <a:pt x="159536" y="1475530"/>
                  <a:pt x="125602" y="1476769"/>
                </a:cubicBezTo>
                <a:lnTo>
                  <a:pt x="5112" y="1477990"/>
                </a:lnTo>
                <a:lnTo>
                  <a:pt x="7783" y="1456307"/>
                </a:lnTo>
                <a:cubicBezTo>
                  <a:pt x="9044" y="1438825"/>
                  <a:pt x="8660" y="1421330"/>
                  <a:pt x="4359" y="1403967"/>
                </a:cubicBezTo>
                <a:lnTo>
                  <a:pt x="295" y="1370091"/>
                </a:lnTo>
                <a:lnTo>
                  <a:pt x="295" y="1219835"/>
                </a:lnTo>
                <a:lnTo>
                  <a:pt x="3722" y="1175716"/>
                </a:lnTo>
                <a:lnTo>
                  <a:pt x="295" y="1126935"/>
                </a:lnTo>
                <a:lnTo>
                  <a:pt x="295" y="1046801"/>
                </a:lnTo>
                <a:lnTo>
                  <a:pt x="4400" y="1015203"/>
                </a:lnTo>
                <a:cubicBezTo>
                  <a:pt x="5263" y="1002160"/>
                  <a:pt x="4906" y="989085"/>
                  <a:pt x="2166" y="975879"/>
                </a:cubicBezTo>
                <a:lnTo>
                  <a:pt x="295" y="964020"/>
                </a:lnTo>
                <a:lnTo>
                  <a:pt x="295" y="801667"/>
                </a:lnTo>
                <a:lnTo>
                  <a:pt x="310" y="800839"/>
                </a:lnTo>
                <a:cubicBezTo>
                  <a:pt x="-163" y="783697"/>
                  <a:pt x="-464" y="766569"/>
                  <a:pt x="2276" y="749518"/>
                </a:cubicBezTo>
                <a:cubicBezTo>
                  <a:pt x="6167" y="722055"/>
                  <a:pt x="6315" y="694225"/>
                  <a:pt x="2715" y="666724"/>
                </a:cubicBezTo>
                <a:lnTo>
                  <a:pt x="295" y="625158"/>
                </a:lnTo>
                <a:lnTo>
                  <a:pt x="295" y="559484"/>
                </a:lnTo>
                <a:lnTo>
                  <a:pt x="3920" y="510291"/>
                </a:lnTo>
                <a:cubicBezTo>
                  <a:pt x="8414" y="480008"/>
                  <a:pt x="10989" y="448837"/>
                  <a:pt x="2933" y="419129"/>
                </a:cubicBezTo>
                <a:lnTo>
                  <a:pt x="295" y="403959"/>
                </a:lnTo>
                <a:lnTo>
                  <a:pt x="295" y="237294"/>
                </a:lnTo>
                <a:lnTo>
                  <a:pt x="2933" y="209924"/>
                </a:lnTo>
                <a:cubicBezTo>
                  <a:pt x="7729" y="172623"/>
                  <a:pt x="7838" y="134908"/>
                  <a:pt x="3263" y="97581"/>
                </a:cubicBezTo>
                <a:lnTo>
                  <a:pt x="295" y="63619"/>
                </a:lnTo>
                <a:lnTo>
                  <a:pt x="295" y="1928"/>
                </a:lnTo>
                <a:lnTo>
                  <a:pt x="64759"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7" name="Picture Placeholder 26">
            <a:extLst>
              <a:ext uri="{FF2B5EF4-FFF2-40B4-BE49-F238E27FC236}">
                <a16:creationId xmlns:a16="http://schemas.microsoft.com/office/drawing/2014/main" id="{C62C212D-2434-4610-A983-7FC587B517B4}"/>
              </a:ext>
            </a:extLst>
          </p:cNvPr>
          <p:cNvSpPr>
            <a:spLocks noGrp="1"/>
          </p:cNvSpPr>
          <p:nvPr>
            <p:ph type="pic" sz="quarter" idx="14"/>
          </p:nvPr>
        </p:nvSpPr>
        <p:spPr>
          <a:xfrm>
            <a:off x="3009627" y="3064916"/>
            <a:ext cx="1447216" cy="1477990"/>
          </a:xfrm>
          <a:custGeom>
            <a:avLst/>
            <a:gdLst>
              <a:gd name="connsiteX0" fmla="*/ 107991 w 1447216"/>
              <a:gd name="connsiteY0" fmla="*/ 0 h 1477990"/>
              <a:gd name="connsiteX1" fmla="*/ 265817 w 1447216"/>
              <a:gd name="connsiteY1" fmla="*/ 0 h 1477990"/>
              <a:gd name="connsiteX2" fmla="*/ 298143 w 1447216"/>
              <a:gd name="connsiteY2" fmla="*/ 2318 h 1477990"/>
              <a:gd name="connsiteX3" fmla="*/ 364603 w 1447216"/>
              <a:gd name="connsiteY3" fmla="*/ 5440 h 1477990"/>
              <a:gd name="connsiteX4" fmla="*/ 566441 w 1447216"/>
              <a:gd name="connsiteY4" fmla="*/ 1098 h 1477990"/>
              <a:gd name="connsiteX5" fmla="*/ 606880 w 1447216"/>
              <a:gd name="connsiteY5" fmla="*/ 0 h 1477990"/>
              <a:gd name="connsiteX6" fmla="*/ 937733 w 1447216"/>
              <a:gd name="connsiteY6" fmla="*/ 0 h 1477990"/>
              <a:gd name="connsiteX7" fmla="*/ 964707 w 1447216"/>
              <a:gd name="connsiteY7" fmla="*/ 2227 h 1477990"/>
              <a:gd name="connsiteX8" fmla="*/ 1111826 w 1447216"/>
              <a:gd name="connsiteY8" fmla="*/ 1924 h 1477990"/>
              <a:gd name="connsiteX9" fmla="*/ 1161094 w 1447216"/>
              <a:gd name="connsiteY9" fmla="*/ 0 h 1477990"/>
              <a:gd name="connsiteX10" fmla="*/ 1236965 w 1447216"/>
              <a:gd name="connsiteY10" fmla="*/ 0 h 1477990"/>
              <a:gd name="connsiteX11" fmla="*/ 1290056 w 1447216"/>
              <a:gd name="connsiteY11" fmla="*/ 2288 h 1477990"/>
              <a:gd name="connsiteX12" fmla="*/ 1417398 w 1447216"/>
              <a:gd name="connsiteY12" fmla="*/ 166 h 1477990"/>
              <a:gd name="connsiteX13" fmla="*/ 1422068 w 1447216"/>
              <a:gd name="connsiteY13" fmla="*/ 0 h 1477990"/>
              <a:gd name="connsiteX14" fmla="*/ 1447216 w 1447216"/>
              <a:gd name="connsiteY14" fmla="*/ 0 h 1477990"/>
              <a:gd name="connsiteX15" fmla="*/ 1447216 w 1447216"/>
              <a:gd name="connsiteY15" fmla="*/ 1469823 h 1477990"/>
              <a:gd name="connsiteX16" fmla="*/ 1358700 w 1447216"/>
              <a:gd name="connsiteY16" fmla="*/ 1472353 h 1477990"/>
              <a:gd name="connsiteX17" fmla="*/ 1178286 w 1447216"/>
              <a:gd name="connsiteY17" fmla="*/ 1472353 h 1477990"/>
              <a:gd name="connsiteX18" fmla="*/ 859951 w 1447216"/>
              <a:gd name="connsiteY18" fmla="*/ 1465456 h 1477990"/>
              <a:gd name="connsiteX19" fmla="*/ 500701 w 1447216"/>
              <a:gd name="connsiteY19" fmla="*/ 1468013 h 1477990"/>
              <a:gd name="connsiteX20" fmla="*/ 234329 w 1447216"/>
              <a:gd name="connsiteY20" fmla="*/ 1461815 h 1477990"/>
              <a:gd name="connsiteX21" fmla="*/ 133135 w 1447216"/>
              <a:gd name="connsiteY21" fmla="*/ 1476769 h 1477990"/>
              <a:gd name="connsiteX22" fmla="*/ 12645 w 1447216"/>
              <a:gd name="connsiteY22" fmla="*/ 1477990 h 1477990"/>
              <a:gd name="connsiteX23" fmla="*/ 15316 w 1447216"/>
              <a:gd name="connsiteY23" fmla="*/ 1456307 h 1477990"/>
              <a:gd name="connsiteX24" fmla="*/ 11892 w 1447216"/>
              <a:gd name="connsiteY24" fmla="*/ 1403967 h 1477990"/>
              <a:gd name="connsiteX25" fmla="*/ 6412 w 1447216"/>
              <a:gd name="connsiteY25" fmla="*/ 1238066 h 1477990"/>
              <a:gd name="connsiteX26" fmla="*/ 6850 w 1447216"/>
              <a:gd name="connsiteY26" fmla="*/ 1113013 h 1477990"/>
              <a:gd name="connsiteX27" fmla="*/ 6850 w 1447216"/>
              <a:gd name="connsiteY27" fmla="*/ 1054331 h 1477990"/>
              <a:gd name="connsiteX28" fmla="*/ 9699 w 1447216"/>
              <a:gd name="connsiteY28" fmla="*/ 975879 h 1477990"/>
              <a:gd name="connsiteX29" fmla="*/ 4220 w 1447216"/>
              <a:gd name="connsiteY29" fmla="*/ 941150 h 1477990"/>
              <a:gd name="connsiteX30" fmla="*/ 6904 w 1447216"/>
              <a:gd name="connsiteY30" fmla="*/ 852238 h 1477990"/>
              <a:gd name="connsiteX31" fmla="*/ 9809 w 1447216"/>
              <a:gd name="connsiteY31" fmla="*/ 749518 h 1477990"/>
              <a:gd name="connsiteX32" fmla="*/ 10248 w 1447216"/>
              <a:gd name="connsiteY32" fmla="*/ 666724 h 1477990"/>
              <a:gd name="connsiteX33" fmla="*/ 11453 w 1447216"/>
              <a:gd name="connsiteY33" fmla="*/ 510291 h 1477990"/>
              <a:gd name="connsiteX34" fmla="*/ 10466 w 1447216"/>
              <a:gd name="connsiteY34" fmla="*/ 419129 h 1477990"/>
              <a:gd name="connsiteX35" fmla="*/ 10466 w 1447216"/>
              <a:gd name="connsiteY35" fmla="*/ 209924 h 1477990"/>
              <a:gd name="connsiteX36" fmla="*/ 10796 w 1447216"/>
              <a:gd name="connsiteY36" fmla="*/ 97581 h 1477990"/>
              <a:gd name="connsiteX37" fmla="*/ 3535 w 1447216"/>
              <a:gd name="connsiteY37" fmla="*/ 14494 h 1477990"/>
              <a:gd name="connsiteX38" fmla="*/ 3925 w 1447216"/>
              <a:gd name="connsiteY38" fmla="*/ 2002 h 1477990"/>
              <a:gd name="connsiteX39" fmla="*/ 72292 w 1447216"/>
              <a:gd name="connsiteY39"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47216" h="1477990">
                <a:moveTo>
                  <a:pt x="107991" y="0"/>
                </a:moveTo>
                <a:lnTo>
                  <a:pt x="265817" y="0"/>
                </a:lnTo>
                <a:lnTo>
                  <a:pt x="298143" y="2318"/>
                </a:lnTo>
                <a:cubicBezTo>
                  <a:pt x="320267" y="4440"/>
                  <a:pt x="342406" y="6289"/>
                  <a:pt x="364603" y="5440"/>
                </a:cubicBezTo>
                <a:cubicBezTo>
                  <a:pt x="431875" y="2955"/>
                  <a:pt x="499162" y="2121"/>
                  <a:pt x="566441" y="1098"/>
                </a:cubicBezTo>
                <a:lnTo>
                  <a:pt x="606880" y="0"/>
                </a:lnTo>
                <a:lnTo>
                  <a:pt x="937733" y="0"/>
                </a:lnTo>
                <a:lnTo>
                  <a:pt x="964707" y="2227"/>
                </a:lnTo>
                <a:cubicBezTo>
                  <a:pt x="1013530" y="9381"/>
                  <a:pt x="1062767" y="4955"/>
                  <a:pt x="1111826" y="1924"/>
                </a:cubicBezTo>
                <a:lnTo>
                  <a:pt x="1161094" y="0"/>
                </a:lnTo>
                <a:lnTo>
                  <a:pt x="1236965" y="0"/>
                </a:lnTo>
                <a:lnTo>
                  <a:pt x="1290056" y="2288"/>
                </a:lnTo>
                <a:cubicBezTo>
                  <a:pt x="1332385" y="6652"/>
                  <a:pt x="1374950" y="2591"/>
                  <a:pt x="1417398" y="166"/>
                </a:cubicBezTo>
                <a:lnTo>
                  <a:pt x="1422068" y="0"/>
                </a:lnTo>
                <a:lnTo>
                  <a:pt x="1447216" y="0"/>
                </a:lnTo>
                <a:lnTo>
                  <a:pt x="1447216" y="1469823"/>
                </a:lnTo>
                <a:lnTo>
                  <a:pt x="1358700" y="1472353"/>
                </a:lnTo>
                <a:cubicBezTo>
                  <a:pt x="1298542" y="1473360"/>
                  <a:pt x="1238141" y="1482658"/>
                  <a:pt x="1178286" y="1472353"/>
                </a:cubicBezTo>
                <a:cubicBezTo>
                  <a:pt x="1072672" y="1455500"/>
                  <a:pt x="965947" y="1453183"/>
                  <a:pt x="859951" y="1465456"/>
                </a:cubicBezTo>
                <a:cubicBezTo>
                  <a:pt x="740406" y="1477389"/>
                  <a:pt x="620344" y="1478242"/>
                  <a:pt x="500701" y="1468013"/>
                </a:cubicBezTo>
                <a:cubicBezTo>
                  <a:pt x="412072" y="1460730"/>
                  <a:pt x="323262" y="1455306"/>
                  <a:pt x="234329" y="1461815"/>
                </a:cubicBezTo>
                <a:cubicBezTo>
                  <a:pt x="200275" y="1464372"/>
                  <a:pt x="167069" y="1475530"/>
                  <a:pt x="133135" y="1476769"/>
                </a:cubicBezTo>
                <a:lnTo>
                  <a:pt x="12645" y="1477990"/>
                </a:lnTo>
                <a:lnTo>
                  <a:pt x="15316" y="1456307"/>
                </a:lnTo>
                <a:cubicBezTo>
                  <a:pt x="16577" y="1438825"/>
                  <a:pt x="16193" y="1421330"/>
                  <a:pt x="11892" y="1403967"/>
                </a:cubicBezTo>
                <a:cubicBezTo>
                  <a:pt x="-1808" y="1348788"/>
                  <a:pt x="932" y="1293662"/>
                  <a:pt x="6412" y="1238066"/>
                </a:cubicBezTo>
                <a:cubicBezTo>
                  <a:pt x="10522" y="1196695"/>
                  <a:pt x="15070" y="1154854"/>
                  <a:pt x="6850" y="1113013"/>
                </a:cubicBezTo>
                <a:cubicBezTo>
                  <a:pt x="3316" y="1093599"/>
                  <a:pt x="3316" y="1073745"/>
                  <a:pt x="6850" y="1054331"/>
                </a:cubicBezTo>
                <a:cubicBezTo>
                  <a:pt x="11124" y="1028180"/>
                  <a:pt x="15179" y="1002291"/>
                  <a:pt x="9699" y="975879"/>
                </a:cubicBezTo>
                <a:cubicBezTo>
                  <a:pt x="7289" y="964373"/>
                  <a:pt x="5481" y="952762"/>
                  <a:pt x="4220" y="941150"/>
                </a:cubicBezTo>
                <a:cubicBezTo>
                  <a:pt x="1710" y="911506"/>
                  <a:pt x="2609" y="881694"/>
                  <a:pt x="6904" y="852238"/>
                </a:cubicBezTo>
                <a:cubicBezTo>
                  <a:pt x="11015" y="818033"/>
                  <a:pt x="4329" y="783619"/>
                  <a:pt x="9809" y="749518"/>
                </a:cubicBezTo>
                <a:cubicBezTo>
                  <a:pt x="13700" y="722055"/>
                  <a:pt x="13848" y="694225"/>
                  <a:pt x="10248" y="666724"/>
                </a:cubicBezTo>
                <a:cubicBezTo>
                  <a:pt x="3770" y="614737"/>
                  <a:pt x="4175" y="562179"/>
                  <a:pt x="11453" y="510291"/>
                </a:cubicBezTo>
                <a:cubicBezTo>
                  <a:pt x="15947" y="480008"/>
                  <a:pt x="18522" y="448837"/>
                  <a:pt x="10466" y="419129"/>
                </a:cubicBezTo>
                <a:cubicBezTo>
                  <a:pt x="-8494" y="349307"/>
                  <a:pt x="2576" y="279380"/>
                  <a:pt x="10466" y="209924"/>
                </a:cubicBezTo>
                <a:cubicBezTo>
                  <a:pt x="15262" y="172623"/>
                  <a:pt x="15371" y="134908"/>
                  <a:pt x="10796" y="97581"/>
                </a:cubicBezTo>
                <a:cubicBezTo>
                  <a:pt x="6735" y="70015"/>
                  <a:pt x="4313" y="42275"/>
                  <a:pt x="3535" y="14494"/>
                </a:cubicBezTo>
                <a:lnTo>
                  <a:pt x="3925" y="2002"/>
                </a:lnTo>
                <a:lnTo>
                  <a:pt x="72292"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6" name="Picture Placeholder 25">
            <a:extLst>
              <a:ext uri="{FF2B5EF4-FFF2-40B4-BE49-F238E27FC236}">
                <a16:creationId xmlns:a16="http://schemas.microsoft.com/office/drawing/2014/main" id="{32959C17-53EC-4A48-8276-E73A5CF1258A}"/>
              </a:ext>
            </a:extLst>
          </p:cNvPr>
          <p:cNvSpPr>
            <a:spLocks noGrp="1"/>
          </p:cNvSpPr>
          <p:nvPr>
            <p:ph type="pic" sz="quarter" idx="13"/>
          </p:nvPr>
        </p:nvSpPr>
        <p:spPr>
          <a:xfrm>
            <a:off x="648304" y="3058476"/>
            <a:ext cx="1463039" cy="1484431"/>
          </a:xfrm>
          <a:custGeom>
            <a:avLst/>
            <a:gdLst>
              <a:gd name="connsiteX0" fmla="*/ 866623 w 1463039"/>
              <a:gd name="connsiteY0" fmla="*/ 570 h 1484431"/>
              <a:gd name="connsiteX1" fmla="*/ 964707 w 1463039"/>
              <a:gd name="connsiteY1" fmla="*/ 8668 h 1484431"/>
              <a:gd name="connsiteX2" fmla="*/ 1111826 w 1463039"/>
              <a:gd name="connsiteY2" fmla="*/ 8365 h 1484431"/>
              <a:gd name="connsiteX3" fmla="*/ 1290056 w 1463039"/>
              <a:gd name="connsiteY3" fmla="*/ 8729 h 1484431"/>
              <a:gd name="connsiteX4" fmla="*/ 1417398 w 1463039"/>
              <a:gd name="connsiteY4" fmla="*/ 6607 h 1484431"/>
              <a:gd name="connsiteX5" fmla="*/ 1454474 w 1463039"/>
              <a:gd name="connsiteY5" fmla="*/ 5289 h 1484431"/>
              <a:gd name="connsiteX6" fmla="*/ 1449519 w 1463039"/>
              <a:gd name="connsiteY6" fmla="*/ 94304 h 1484431"/>
              <a:gd name="connsiteX7" fmla="*/ 1454055 w 1463039"/>
              <a:gd name="connsiteY7" fmla="*/ 198722 h 1484431"/>
              <a:gd name="connsiteX8" fmla="*/ 1456616 w 1463039"/>
              <a:gd name="connsiteY8" fmla="*/ 391198 h 1484431"/>
              <a:gd name="connsiteX9" fmla="*/ 1452608 w 1463039"/>
              <a:gd name="connsiteY9" fmla="*/ 565101 h 1484431"/>
              <a:gd name="connsiteX10" fmla="*/ 1461013 w 1463039"/>
              <a:gd name="connsiteY10" fmla="*/ 624833 h 1484431"/>
              <a:gd name="connsiteX11" fmla="*/ 1451384 w 1463039"/>
              <a:gd name="connsiteY11" fmla="*/ 907021 h 1484431"/>
              <a:gd name="connsiteX12" fmla="*/ 1452664 w 1463039"/>
              <a:gd name="connsiteY12" fmla="*/ 1009693 h 1484431"/>
              <a:gd name="connsiteX13" fmla="*/ 1456003 w 1463039"/>
              <a:gd name="connsiteY13" fmla="*/ 1096987 h 1484431"/>
              <a:gd name="connsiteX14" fmla="*/ 1453721 w 1463039"/>
              <a:gd name="connsiteY14" fmla="*/ 1174561 h 1484431"/>
              <a:gd name="connsiteX15" fmla="*/ 1461723 w 1463039"/>
              <a:gd name="connsiteY15" fmla="*/ 1280017 h 1484431"/>
              <a:gd name="connsiteX16" fmla="*/ 1463039 w 1463039"/>
              <a:gd name="connsiteY16" fmla="*/ 1330730 h 1484431"/>
              <a:gd name="connsiteX17" fmla="*/ 1463039 w 1463039"/>
              <a:gd name="connsiteY17" fmla="*/ 1433812 h 1484431"/>
              <a:gd name="connsiteX18" fmla="*/ 1458898 w 1463039"/>
              <a:gd name="connsiteY18" fmla="*/ 1471899 h 1484431"/>
              <a:gd name="connsiteX19" fmla="*/ 1458307 w 1463039"/>
              <a:gd name="connsiteY19" fmla="*/ 1476108 h 1484431"/>
              <a:gd name="connsiteX20" fmla="*/ 1456252 w 1463039"/>
              <a:gd name="connsiteY20" fmla="*/ 1476005 h 1484431"/>
              <a:gd name="connsiteX21" fmla="*/ 1358700 w 1463039"/>
              <a:gd name="connsiteY21" fmla="*/ 1478794 h 1484431"/>
              <a:gd name="connsiteX22" fmla="*/ 1178286 w 1463039"/>
              <a:gd name="connsiteY22" fmla="*/ 1478794 h 1484431"/>
              <a:gd name="connsiteX23" fmla="*/ 859951 w 1463039"/>
              <a:gd name="connsiteY23" fmla="*/ 1471897 h 1484431"/>
              <a:gd name="connsiteX24" fmla="*/ 500701 w 1463039"/>
              <a:gd name="connsiteY24" fmla="*/ 1474454 h 1484431"/>
              <a:gd name="connsiteX25" fmla="*/ 234329 w 1463039"/>
              <a:gd name="connsiteY25" fmla="*/ 1468256 h 1484431"/>
              <a:gd name="connsiteX26" fmla="*/ 133135 w 1463039"/>
              <a:gd name="connsiteY26" fmla="*/ 1483210 h 1484431"/>
              <a:gd name="connsiteX27" fmla="*/ 12645 w 1463039"/>
              <a:gd name="connsiteY27" fmla="*/ 1484431 h 1484431"/>
              <a:gd name="connsiteX28" fmla="*/ 15316 w 1463039"/>
              <a:gd name="connsiteY28" fmla="*/ 1462748 h 1484431"/>
              <a:gd name="connsiteX29" fmla="*/ 11892 w 1463039"/>
              <a:gd name="connsiteY29" fmla="*/ 1410408 h 1484431"/>
              <a:gd name="connsiteX30" fmla="*/ 6412 w 1463039"/>
              <a:gd name="connsiteY30" fmla="*/ 1244507 h 1484431"/>
              <a:gd name="connsiteX31" fmla="*/ 6850 w 1463039"/>
              <a:gd name="connsiteY31" fmla="*/ 1119454 h 1484431"/>
              <a:gd name="connsiteX32" fmla="*/ 6850 w 1463039"/>
              <a:gd name="connsiteY32" fmla="*/ 1060772 h 1484431"/>
              <a:gd name="connsiteX33" fmla="*/ 9699 w 1463039"/>
              <a:gd name="connsiteY33" fmla="*/ 982320 h 1484431"/>
              <a:gd name="connsiteX34" fmla="*/ 4220 w 1463039"/>
              <a:gd name="connsiteY34" fmla="*/ 947591 h 1484431"/>
              <a:gd name="connsiteX35" fmla="*/ 6904 w 1463039"/>
              <a:gd name="connsiteY35" fmla="*/ 858679 h 1484431"/>
              <a:gd name="connsiteX36" fmla="*/ 9809 w 1463039"/>
              <a:gd name="connsiteY36" fmla="*/ 755959 h 1484431"/>
              <a:gd name="connsiteX37" fmla="*/ 10248 w 1463039"/>
              <a:gd name="connsiteY37" fmla="*/ 673165 h 1484431"/>
              <a:gd name="connsiteX38" fmla="*/ 11453 w 1463039"/>
              <a:gd name="connsiteY38" fmla="*/ 516732 h 1484431"/>
              <a:gd name="connsiteX39" fmla="*/ 10466 w 1463039"/>
              <a:gd name="connsiteY39" fmla="*/ 425570 h 1484431"/>
              <a:gd name="connsiteX40" fmla="*/ 10466 w 1463039"/>
              <a:gd name="connsiteY40" fmla="*/ 216365 h 1484431"/>
              <a:gd name="connsiteX41" fmla="*/ 10796 w 1463039"/>
              <a:gd name="connsiteY41" fmla="*/ 104022 h 1484431"/>
              <a:gd name="connsiteX42" fmla="*/ 3535 w 1463039"/>
              <a:gd name="connsiteY42" fmla="*/ 20935 h 1484431"/>
              <a:gd name="connsiteX43" fmla="*/ 3925 w 1463039"/>
              <a:gd name="connsiteY43" fmla="*/ 8443 h 1484431"/>
              <a:gd name="connsiteX44" fmla="*/ 72292 w 1463039"/>
              <a:gd name="connsiteY44" fmla="*/ 7145 h 1484431"/>
              <a:gd name="connsiteX45" fmla="*/ 231771 w 1463039"/>
              <a:gd name="connsiteY45" fmla="*/ 4000 h 1484431"/>
              <a:gd name="connsiteX46" fmla="*/ 364603 w 1463039"/>
              <a:gd name="connsiteY46" fmla="*/ 11881 h 1484431"/>
              <a:gd name="connsiteX47" fmla="*/ 768234 w 1463039"/>
              <a:gd name="connsiteY47" fmla="*/ 2060 h 1484431"/>
              <a:gd name="connsiteX48" fmla="*/ 866623 w 1463039"/>
              <a:gd name="connsiteY48" fmla="*/ 570 h 148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63039" h="1484431">
                <a:moveTo>
                  <a:pt x="866623" y="570"/>
                </a:moveTo>
                <a:cubicBezTo>
                  <a:pt x="899406" y="1672"/>
                  <a:pt x="932137" y="4373"/>
                  <a:pt x="964707" y="8668"/>
                </a:cubicBezTo>
                <a:cubicBezTo>
                  <a:pt x="1013530" y="15822"/>
                  <a:pt x="1062767" y="11396"/>
                  <a:pt x="1111826" y="8365"/>
                </a:cubicBezTo>
                <a:cubicBezTo>
                  <a:pt x="1171217" y="4667"/>
                  <a:pt x="1230548" y="2666"/>
                  <a:pt x="1290056" y="8729"/>
                </a:cubicBezTo>
                <a:cubicBezTo>
                  <a:pt x="1332385" y="13093"/>
                  <a:pt x="1374950" y="9032"/>
                  <a:pt x="1417398" y="6607"/>
                </a:cubicBezTo>
                <a:lnTo>
                  <a:pt x="1454474" y="5289"/>
                </a:lnTo>
                <a:lnTo>
                  <a:pt x="1449519" y="94304"/>
                </a:lnTo>
                <a:cubicBezTo>
                  <a:pt x="1449060" y="129133"/>
                  <a:pt x="1450326" y="163950"/>
                  <a:pt x="1454055" y="198722"/>
                </a:cubicBezTo>
                <a:cubicBezTo>
                  <a:pt x="1460000" y="262766"/>
                  <a:pt x="1460857" y="327061"/>
                  <a:pt x="1456616" y="391198"/>
                </a:cubicBezTo>
                <a:cubicBezTo>
                  <a:pt x="1453666" y="449150"/>
                  <a:pt x="1446429" y="507011"/>
                  <a:pt x="1452608" y="565101"/>
                </a:cubicBezTo>
                <a:cubicBezTo>
                  <a:pt x="1454723" y="585088"/>
                  <a:pt x="1459844" y="604709"/>
                  <a:pt x="1461013" y="624833"/>
                </a:cubicBezTo>
                <a:cubicBezTo>
                  <a:pt x="1466579" y="719109"/>
                  <a:pt x="1458230" y="813065"/>
                  <a:pt x="1451384" y="907021"/>
                </a:cubicBezTo>
                <a:cubicBezTo>
                  <a:pt x="1448879" y="941245"/>
                  <a:pt x="1445817" y="975469"/>
                  <a:pt x="1452664" y="1009693"/>
                </a:cubicBezTo>
                <a:cubicBezTo>
                  <a:pt x="1458091" y="1038573"/>
                  <a:pt x="1459210" y="1067888"/>
                  <a:pt x="1456003" y="1096987"/>
                </a:cubicBezTo>
                <a:cubicBezTo>
                  <a:pt x="1452797" y="1122759"/>
                  <a:pt x="1452035" y="1148692"/>
                  <a:pt x="1453721" y="1174561"/>
                </a:cubicBezTo>
                <a:cubicBezTo>
                  <a:pt x="1457200" y="1209698"/>
                  <a:pt x="1459900" y="1244846"/>
                  <a:pt x="1461723" y="1280017"/>
                </a:cubicBezTo>
                <a:lnTo>
                  <a:pt x="1463039" y="1330730"/>
                </a:lnTo>
                <a:lnTo>
                  <a:pt x="1463039" y="1433812"/>
                </a:lnTo>
                <a:lnTo>
                  <a:pt x="1458898" y="1471899"/>
                </a:lnTo>
                <a:lnTo>
                  <a:pt x="1458307" y="1476108"/>
                </a:lnTo>
                <a:lnTo>
                  <a:pt x="1456252" y="1476005"/>
                </a:lnTo>
                <a:cubicBezTo>
                  <a:pt x="1423776" y="1477709"/>
                  <a:pt x="1391237" y="1478251"/>
                  <a:pt x="1358700" y="1478794"/>
                </a:cubicBezTo>
                <a:cubicBezTo>
                  <a:pt x="1298542" y="1479801"/>
                  <a:pt x="1238141" y="1489099"/>
                  <a:pt x="1178286" y="1478794"/>
                </a:cubicBezTo>
                <a:cubicBezTo>
                  <a:pt x="1072672" y="1461941"/>
                  <a:pt x="965947" y="1459624"/>
                  <a:pt x="859951" y="1471897"/>
                </a:cubicBezTo>
                <a:cubicBezTo>
                  <a:pt x="740406" y="1483830"/>
                  <a:pt x="620344" y="1484683"/>
                  <a:pt x="500701" y="1474454"/>
                </a:cubicBezTo>
                <a:cubicBezTo>
                  <a:pt x="412072" y="1467171"/>
                  <a:pt x="323262" y="1461747"/>
                  <a:pt x="234329" y="1468256"/>
                </a:cubicBezTo>
                <a:cubicBezTo>
                  <a:pt x="200275" y="1470813"/>
                  <a:pt x="167069" y="1481971"/>
                  <a:pt x="133135" y="1483210"/>
                </a:cubicBezTo>
                <a:lnTo>
                  <a:pt x="12645" y="1484431"/>
                </a:lnTo>
                <a:lnTo>
                  <a:pt x="15316" y="1462748"/>
                </a:lnTo>
                <a:cubicBezTo>
                  <a:pt x="16577" y="1445266"/>
                  <a:pt x="16193" y="1427771"/>
                  <a:pt x="11892" y="1410408"/>
                </a:cubicBezTo>
                <a:cubicBezTo>
                  <a:pt x="-1808" y="1355229"/>
                  <a:pt x="932" y="1300103"/>
                  <a:pt x="6412" y="1244507"/>
                </a:cubicBezTo>
                <a:cubicBezTo>
                  <a:pt x="10522" y="1203136"/>
                  <a:pt x="15070" y="1161295"/>
                  <a:pt x="6850" y="1119454"/>
                </a:cubicBezTo>
                <a:cubicBezTo>
                  <a:pt x="3316" y="1100040"/>
                  <a:pt x="3316" y="1080186"/>
                  <a:pt x="6850" y="1060772"/>
                </a:cubicBezTo>
                <a:cubicBezTo>
                  <a:pt x="11124" y="1034621"/>
                  <a:pt x="15179" y="1008732"/>
                  <a:pt x="9699" y="982320"/>
                </a:cubicBezTo>
                <a:cubicBezTo>
                  <a:pt x="7289" y="970814"/>
                  <a:pt x="5481" y="959203"/>
                  <a:pt x="4220" y="947591"/>
                </a:cubicBezTo>
                <a:cubicBezTo>
                  <a:pt x="1710" y="917947"/>
                  <a:pt x="2609" y="888135"/>
                  <a:pt x="6904" y="858679"/>
                </a:cubicBezTo>
                <a:cubicBezTo>
                  <a:pt x="11015" y="824474"/>
                  <a:pt x="4329" y="790060"/>
                  <a:pt x="9809" y="755959"/>
                </a:cubicBezTo>
                <a:cubicBezTo>
                  <a:pt x="13700" y="728496"/>
                  <a:pt x="13848" y="700666"/>
                  <a:pt x="10248" y="673165"/>
                </a:cubicBezTo>
                <a:cubicBezTo>
                  <a:pt x="3770" y="621178"/>
                  <a:pt x="4175" y="568620"/>
                  <a:pt x="11453" y="516732"/>
                </a:cubicBezTo>
                <a:cubicBezTo>
                  <a:pt x="15947" y="486449"/>
                  <a:pt x="18522" y="455278"/>
                  <a:pt x="10466" y="425570"/>
                </a:cubicBezTo>
                <a:cubicBezTo>
                  <a:pt x="-8494" y="355748"/>
                  <a:pt x="2576" y="285821"/>
                  <a:pt x="10466" y="216365"/>
                </a:cubicBezTo>
                <a:cubicBezTo>
                  <a:pt x="15262" y="179064"/>
                  <a:pt x="15371" y="141349"/>
                  <a:pt x="10796" y="104022"/>
                </a:cubicBezTo>
                <a:cubicBezTo>
                  <a:pt x="6735" y="76456"/>
                  <a:pt x="4313" y="48716"/>
                  <a:pt x="3535" y="20935"/>
                </a:cubicBezTo>
                <a:lnTo>
                  <a:pt x="3925" y="8443"/>
                </a:lnTo>
                <a:lnTo>
                  <a:pt x="72292" y="7145"/>
                </a:lnTo>
                <a:cubicBezTo>
                  <a:pt x="125550" y="5561"/>
                  <a:pt x="178728" y="3394"/>
                  <a:pt x="231771" y="4000"/>
                </a:cubicBezTo>
                <a:cubicBezTo>
                  <a:pt x="276049" y="4485"/>
                  <a:pt x="320208" y="13578"/>
                  <a:pt x="364603" y="11881"/>
                </a:cubicBezTo>
                <a:cubicBezTo>
                  <a:pt x="499147" y="6910"/>
                  <a:pt x="633750" y="8547"/>
                  <a:pt x="768234" y="2060"/>
                </a:cubicBezTo>
                <a:cubicBezTo>
                  <a:pt x="801008" y="-38"/>
                  <a:pt x="833841" y="-533"/>
                  <a:pt x="866623" y="570"/>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0" y="365125"/>
            <a:ext cx="12188952" cy="1325563"/>
          </a:xfrm>
        </p:spPr>
        <p:txBody>
          <a:bodyPr/>
          <a:lstStyle>
            <a:lvl1pPr algn="ctr">
              <a:defRPr sz="7200"/>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9" name="Rectangle 18" descr="Tag=AccentColor&#10;Flavor=Light&#10;Target=FillAndLine">
            <a:extLst>
              <a:ext uri="{FF2B5EF4-FFF2-40B4-BE49-F238E27FC236}">
                <a16:creationId xmlns:a16="http://schemas.microsoft.com/office/drawing/2014/main" id="{2D7984C8-AF4A-4D59-BB2D-72D92F873C0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32">
            <a:extLst>
              <a:ext uri="{FF2B5EF4-FFF2-40B4-BE49-F238E27FC236}">
                <a16:creationId xmlns:a16="http://schemas.microsoft.com/office/drawing/2014/main" id="{EC125114-9BE9-4C21-BEC1-81B685162210}"/>
              </a:ext>
            </a:extLst>
          </p:cNvPr>
          <p:cNvSpPr>
            <a:spLocks noGrp="1"/>
          </p:cNvSpPr>
          <p:nvPr>
            <p:ph type="body" sz="quarter" idx="18" hasCustomPrompt="1"/>
          </p:nvPr>
        </p:nvSpPr>
        <p:spPr>
          <a:xfrm>
            <a:off x="6309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4" name="Text Placeholder 32">
            <a:extLst>
              <a:ext uri="{FF2B5EF4-FFF2-40B4-BE49-F238E27FC236}">
                <a16:creationId xmlns:a16="http://schemas.microsoft.com/office/drawing/2014/main" id="{2AB98BFD-4068-4EDA-8DE5-E5D978EDDF2E}"/>
              </a:ext>
            </a:extLst>
          </p:cNvPr>
          <p:cNvSpPr>
            <a:spLocks noGrp="1"/>
          </p:cNvSpPr>
          <p:nvPr>
            <p:ph type="body" sz="quarter" idx="19" hasCustomPrompt="1"/>
          </p:nvPr>
        </p:nvSpPr>
        <p:spPr>
          <a:xfrm>
            <a:off x="29931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5" name="Text Placeholder 32">
            <a:extLst>
              <a:ext uri="{FF2B5EF4-FFF2-40B4-BE49-F238E27FC236}">
                <a16:creationId xmlns:a16="http://schemas.microsoft.com/office/drawing/2014/main" id="{937737FC-57C8-4243-BE91-4E9684B83613}"/>
              </a:ext>
            </a:extLst>
          </p:cNvPr>
          <p:cNvSpPr>
            <a:spLocks noGrp="1"/>
          </p:cNvSpPr>
          <p:nvPr>
            <p:ph type="body" sz="quarter" idx="20" hasCustomPrompt="1"/>
          </p:nvPr>
        </p:nvSpPr>
        <p:spPr>
          <a:xfrm>
            <a:off x="53553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6" name="Text Placeholder 32">
            <a:extLst>
              <a:ext uri="{FF2B5EF4-FFF2-40B4-BE49-F238E27FC236}">
                <a16:creationId xmlns:a16="http://schemas.microsoft.com/office/drawing/2014/main" id="{CA78FA67-D083-4763-B647-4554C3C50977}"/>
              </a:ext>
            </a:extLst>
          </p:cNvPr>
          <p:cNvSpPr>
            <a:spLocks noGrp="1"/>
          </p:cNvSpPr>
          <p:nvPr>
            <p:ph type="body" sz="quarter" idx="21" hasCustomPrompt="1"/>
          </p:nvPr>
        </p:nvSpPr>
        <p:spPr>
          <a:xfrm>
            <a:off x="77175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7" name="Text Placeholder 32">
            <a:extLst>
              <a:ext uri="{FF2B5EF4-FFF2-40B4-BE49-F238E27FC236}">
                <a16:creationId xmlns:a16="http://schemas.microsoft.com/office/drawing/2014/main" id="{F1892FE5-DAA3-4902-93EF-46D6565FFB48}"/>
              </a:ext>
            </a:extLst>
          </p:cNvPr>
          <p:cNvSpPr>
            <a:spLocks noGrp="1"/>
          </p:cNvSpPr>
          <p:nvPr>
            <p:ph type="body" sz="quarter" idx="22" hasCustomPrompt="1"/>
          </p:nvPr>
        </p:nvSpPr>
        <p:spPr>
          <a:xfrm>
            <a:off x="100797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Tree>
    <p:extLst>
      <p:ext uri="{BB962C8B-B14F-4D97-AF65-F5344CB8AC3E}">
        <p14:creationId xmlns:p14="http://schemas.microsoft.com/office/powerpoint/2010/main" val="218342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Center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38200" y="365124"/>
            <a:ext cx="10515600" cy="1325880"/>
          </a:xfrm>
        </p:spPr>
        <p:txBody>
          <a:bodyPr/>
          <a:lstStyle>
            <a:lvl1pPr algn="ctr">
              <a:defRPr sz="7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41248" y="2304288"/>
            <a:ext cx="10515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83465705-093A-460D-83A5-4A4F3275ADB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8290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23FEB8C5-87FB-41BA-B300-D935D5EEAEC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3232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solidFill>
              </a:defRPr>
            </a:lvl1pPr>
          </a:lstStyle>
          <a:p>
            <a:r>
              <a:rPr lang="en-US" dirty="0">
                <a:solidFill>
                  <a:schemeClr val="tx1"/>
                </a:solidFill>
              </a:rPr>
              <a:t>Presentation Title</a:t>
            </a:r>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solidFill>
              </a:defRPr>
            </a:lvl1p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289588331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44" r:id="rId5"/>
    <p:sldLayoutId id="2147483751" r:id="rId6"/>
    <p:sldLayoutId id="2147483752" r:id="rId7"/>
    <p:sldLayoutId id="2147483753" r:id="rId8"/>
    <p:sldLayoutId id="2147483724" r:id="rId9"/>
    <p:sldLayoutId id="2147483737" r:id="rId10"/>
    <p:sldLayoutId id="2147483755" r:id="rId11"/>
    <p:sldLayoutId id="2147483754" r:id="rId12"/>
    <p:sldLayoutId id="2147483756" r:id="rId13"/>
    <p:sldLayoutId id="2147483739" r:id="rId14"/>
    <p:sldLayoutId id="2147483740" r:id="rId15"/>
    <p:sldLayoutId id="2147483741" r:id="rId16"/>
  </p:sldLayoutIdLst>
  <p:hf hdr="0"/>
  <p:txStyles>
    <p:titleStyle>
      <a:lvl1pPr algn="l" defTabSz="914400" rtl="0" eaLnBrk="1" latinLnBrk="0" hangingPunct="1">
        <a:lnSpc>
          <a:spcPct val="100000"/>
        </a:lnSpc>
        <a:spcBef>
          <a:spcPct val="0"/>
        </a:spcBef>
        <a:buNone/>
        <a:defRPr sz="72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diagramLayout" Target="../diagrams/layout2.xml"/><Relationship Id="rId7" Type="http://schemas.openxmlformats.org/officeDocument/2006/relationships/image" Target="../media/image24.png"/><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1.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3DD-35BD-42F7-9AD7-7F3402B2623E}"/>
              </a:ext>
            </a:extLst>
          </p:cNvPr>
          <p:cNvSpPr>
            <a:spLocks noGrp="1"/>
          </p:cNvSpPr>
          <p:nvPr>
            <p:ph type="ctrTitle"/>
          </p:nvPr>
        </p:nvSpPr>
        <p:spPr/>
        <p:txBody>
          <a:bodyPr/>
          <a:lstStyle/>
          <a:p>
            <a:r>
              <a:rPr lang="en-US" dirty="0">
                <a:latin typeface="+mn-lt"/>
              </a:rPr>
              <a:t>G</a:t>
            </a:r>
            <a:r>
              <a:rPr lang="en-US" sz="8800" dirty="0">
                <a:solidFill>
                  <a:schemeClr val="bg1"/>
                </a:solidFill>
                <a:latin typeface="+mn-lt"/>
              </a:rPr>
              <a:t>itHub</a:t>
            </a:r>
            <a:endParaRPr lang="en-US" dirty="0">
              <a:latin typeface="+mn-lt"/>
            </a:endParaRPr>
          </a:p>
        </p:txBody>
      </p:sp>
      <p:sp>
        <p:nvSpPr>
          <p:cNvPr id="3" name="Subtitle 2">
            <a:extLst>
              <a:ext uri="{FF2B5EF4-FFF2-40B4-BE49-F238E27FC236}">
                <a16:creationId xmlns:a16="http://schemas.microsoft.com/office/drawing/2014/main" id="{AF5A2D86-784C-417D-9AD4-AF18311FBC6D}"/>
              </a:ext>
            </a:extLst>
          </p:cNvPr>
          <p:cNvSpPr>
            <a:spLocks noGrp="1"/>
          </p:cNvSpPr>
          <p:nvPr>
            <p:ph type="subTitle" idx="1"/>
          </p:nvPr>
        </p:nvSpPr>
        <p:spPr/>
        <p:txBody>
          <a:bodyPr/>
          <a:lstStyle/>
          <a:p>
            <a:r>
              <a:rPr lang="en-US" sz="3200" b="1" dirty="0">
                <a:solidFill>
                  <a:schemeClr val="bg1"/>
                </a:solidFill>
              </a:rPr>
              <a:t>Ayala Badash</a:t>
            </a:r>
          </a:p>
        </p:txBody>
      </p:sp>
    </p:spTree>
    <p:extLst>
      <p:ext uri="{BB962C8B-B14F-4D97-AF65-F5344CB8AC3E}">
        <p14:creationId xmlns:p14="http://schemas.microsoft.com/office/powerpoint/2010/main" val="3865773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5" name="Rectangle 54">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08A5C81-E5CF-49D4-B590-D9273AFEADD9}"/>
              </a:ext>
            </a:extLst>
          </p:cNvPr>
          <p:cNvPicPr>
            <a:picLocks noChangeAspect="1"/>
          </p:cNvPicPr>
          <p:nvPr/>
        </p:nvPicPr>
        <p:blipFill rotWithShape="1">
          <a:blip r:embed="rId2">
            <a:alphaModFix amt="40000"/>
          </a:blip>
          <a:srcRect r="40444"/>
          <a:stretch/>
        </p:blipFill>
        <p:spPr>
          <a:xfrm>
            <a:off x="20" y="10"/>
            <a:ext cx="12191979" cy="6857990"/>
          </a:xfrm>
          <a:prstGeom prst="rect">
            <a:avLst/>
          </a:prstGeom>
        </p:spPr>
      </p:pic>
      <p:sp>
        <p:nvSpPr>
          <p:cNvPr id="2" name="Title 1">
            <a:extLst>
              <a:ext uri="{FF2B5EF4-FFF2-40B4-BE49-F238E27FC236}">
                <a16:creationId xmlns:a16="http://schemas.microsoft.com/office/drawing/2014/main" id="{3F15D301-74C2-4860-A536-6709E35AC71C}"/>
              </a:ext>
            </a:extLst>
          </p:cNvPr>
          <p:cNvSpPr>
            <a:spLocks noGrp="1"/>
          </p:cNvSpPr>
          <p:nvPr>
            <p:ph type="title"/>
          </p:nvPr>
        </p:nvSpPr>
        <p:spPr>
          <a:xfrm>
            <a:off x="640080" y="853673"/>
            <a:ext cx="4023360" cy="5004794"/>
          </a:xfrm>
        </p:spPr>
        <p:txBody>
          <a:bodyPr vert="horz" lIns="91440" tIns="45720" rIns="91440" bIns="45720" rtlCol="0" anchor="ctr">
            <a:normAutofit/>
          </a:bodyPr>
          <a:lstStyle/>
          <a:p>
            <a:pPr algn="l"/>
            <a:r>
              <a:rPr lang="en-US"/>
              <a:t>Notification</a:t>
            </a:r>
          </a:p>
        </p:txBody>
      </p:sp>
      <p:sp>
        <p:nvSpPr>
          <p:cNvPr id="4" name="Content Placeholder 3">
            <a:extLst>
              <a:ext uri="{FF2B5EF4-FFF2-40B4-BE49-F238E27FC236}">
                <a16:creationId xmlns:a16="http://schemas.microsoft.com/office/drawing/2014/main" id="{B09DF26A-AC79-4A91-ACF7-7198722B5FB7}"/>
              </a:ext>
            </a:extLst>
          </p:cNvPr>
          <p:cNvSpPr>
            <a:spLocks noGrp="1"/>
          </p:cNvSpPr>
          <p:nvPr>
            <p:ph sz="half" idx="2"/>
          </p:nvPr>
        </p:nvSpPr>
        <p:spPr>
          <a:xfrm>
            <a:off x="5599083" y="853673"/>
            <a:ext cx="5715000" cy="5004794"/>
          </a:xfrm>
        </p:spPr>
        <p:txBody>
          <a:bodyPr vert="horz" lIns="91440" tIns="45720" rIns="91440" bIns="45720" rtlCol="0" anchor="ctr">
            <a:normAutofit/>
          </a:bodyPr>
          <a:lstStyle/>
          <a:p>
            <a:r>
              <a:rPr lang="en-US" sz="3200" b="0" i="0" dirty="0">
                <a:effectLst/>
              </a:rPr>
              <a:t>GitHub offers </a:t>
            </a:r>
            <a:r>
              <a:rPr lang="en-US" sz="3200" b="1" i="0" dirty="0">
                <a:effectLst/>
              </a:rPr>
              <a:t>notifications</a:t>
            </a:r>
            <a:r>
              <a:rPr lang="en-US" sz="3200" b="0" i="0" dirty="0">
                <a:effectLst/>
              </a:rPr>
              <a:t> for events that take place within a given workflow. These notifications are managed by your preferences. You can subscribe to all issue creations and edits on a project, or you can just receive notifications for issues in which you are mentioned. You can also decide on which platform to receive the notifications</a:t>
            </a:r>
            <a:endParaRPr lang="en-US" sz="3200" dirty="0"/>
          </a:p>
        </p:txBody>
      </p:sp>
      <p:sp>
        <p:nvSpPr>
          <p:cNvPr id="57" name="sketchy content container">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25400">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2D814EF9-C081-4E83-A949-9265ADED27CE}"/>
              </a:ext>
            </a:extLst>
          </p:cNvPr>
          <p:cNvSpPr>
            <a:spLocks noGrp="1"/>
          </p:cNvSpPr>
          <p:nvPr>
            <p:ph type="dt" sz="half" idx="10"/>
          </p:nvPr>
        </p:nvSpPr>
        <p:spPr>
          <a:xfrm>
            <a:off x="640080" y="6356350"/>
            <a:ext cx="2743200" cy="365125"/>
          </a:xfrm>
        </p:spPr>
        <p:txBody>
          <a:bodyPr vert="horz" lIns="91440" tIns="45720" rIns="91440" bIns="45720" rtlCol="0" anchor="ctr">
            <a:normAutofit/>
          </a:bodyPr>
          <a:lstStyle/>
          <a:p>
            <a:pPr>
              <a:spcAft>
                <a:spcPts val="600"/>
              </a:spcAft>
            </a:pPr>
            <a:r>
              <a:rPr lang="en-US" dirty="0"/>
              <a:t>05/04/2022</a:t>
            </a:r>
          </a:p>
        </p:txBody>
      </p:sp>
      <p:sp>
        <p:nvSpPr>
          <p:cNvPr id="8" name="Footer Placeholder 7">
            <a:extLst>
              <a:ext uri="{FF2B5EF4-FFF2-40B4-BE49-F238E27FC236}">
                <a16:creationId xmlns:a16="http://schemas.microsoft.com/office/drawing/2014/main" id="{EABB14F7-D64F-4B7C-B16C-5626A6C1402A}"/>
              </a:ext>
            </a:extLst>
          </p:cNvPr>
          <p:cNvSpPr>
            <a:spLocks noGrp="1"/>
          </p:cNvSpPr>
          <p:nvPr>
            <p:ph type="ftr" sz="quarter" idx="11"/>
          </p:nvPr>
        </p:nvSpPr>
        <p:spPr>
          <a:xfrm>
            <a:off x="5599083" y="6356350"/>
            <a:ext cx="4114800" cy="365125"/>
          </a:xfrm>
        </p:spPr>
        <p:txBody>
          <a:bodyPr vert="horz" lIns="91440" tIns="45720" rIns="91440" bIns="45720" rtlCol="0" anchor="ctr">
            <a:normAutofit/>
          </a:bodyPr>
          <a:lstStyle/>
          <a:p>
            <a:pPr algn="l">
              <a:spcAft>
                <a:spcPts val="600"/>
              </a:spcAft>
            </a:pPr>
            <a:r>
              <a:rPr lang="en-US" kern="1200" dirty="0">
                <a:latin typeface="+mn-lt"/>
                <a:ea typeface="+mn-ea"/>
                <a:cs typeface="+mn-cs"/>
              </a:rPr>
              <a:t>GitHub</a:t>
            </a:r>
          </a:p>
        </p:txBody>
      </p:sp>
      <p:sp>
        <p:nvSpPr>
          <p:cNvPr id="9" name="Slide Number Placeholder 8">
            <a:extLst>
              <a:ext uri="{FF2B5EF4-FFF2-40B4-BE49-F238E27FC236}">
                <a16:creationId xmlns:a16="http://schemas.microsoft.com/office/drawing/2014/main" id="{1EB1E008-6453-4E7B-AA41-DD22158A0502}"/>
              </a:ext>
            </a:extLst>
          </p:cNvPr>
          <p:cNvSpPr>
            <a:spLocks noGrp="1"/>
          </p:cNvSpPr>
          <p:nvPr>
            <p:ph type="sldNum" sz="quarter" idx="12"/>
          </p:nvPr>
        </p:nvSpPr>
        <p:spPr>
          <a:xfrm>
            <a:off x="10039466" y="6356350"/>
            <a:ext cx="1274617" cy="365125"/>
          </a:xfrm>
        </p:spPr>
        <p:txBody>
          <a:bodyPr vert="horz" lIns="91440" tIns="45720" rIns="91440" bIns="45720" rtlCol="0" anchor="ctr">
            <a:normAutofit/>
          </a:bodyPr>
          <a:lstStyle/>
          <a:p>
            <a:pPr>
              <a:spcAft>
                <a:spcPts val="600"/>
              </a:spcAft>
            </a:pPr>
            <a:fld id="{2C18C1E5-FB55-42F5-BD6D-9CC153FCDBE6}" type="slidenum">
              <a:rPr lang="en-US" smtClean="0"/>
              <a:pPr>
                <a:spcAft>
                  <a:spcPts val="600"/>
                </a:spcAft>
              </a:pPr>
              <a:t>10</a:t>
            </a:fld>
            <a:endParaRPr lang="en-US"/>
          </a:p>
        </p:txBody>
      </p:sp>
    </p:spTree>
    <p:extLst>
      <p:ext uri="{BB962C8B-B14F-4D97-AF65-F5344CB8AC3E}">
        <p14:creationId xmlns:p14="http://schemas.microsoft.com/office/powerpoint/2010/main" val="334096989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971A5-061C-4B34-BB64-F7C8F86A343C}"/>
              </a:ext>
            </a:extLst>
          </p:cNvPr>
          <p:cNvSpPr>
            <a:spLocks noGrp="1"/>
          </p:cNvSpPr>
          <p:nvPr>
            <p:ph type="title"/>
          </p:nvPr>
        </p:nvSpPr>
        <p:spPr/>
        <p:txBody>
          <a:bodyPr/>
          <a:lstStyle/>
          <a:p>
            <a:r>
              <a:rPr lang="en-US" dirty="0"/>
              <a:t>Milestones</a:t>
            </a:r>
          </a:p>
        </p:txBody>
      </p:sp>
      <p:sp>
        <p:nvSpPr>
          <p:cNvPr id="3" name="Text Placeholder 2">
            <a:extLst>
              <a:ext uri="{FF2B5EF4-FFF2-40B4-BE49-F238E27FC236}">
                <a16:creationId xmlns:a16="http://schemas.microsoft.com/office/drawing/2014/main" id="{1A225281-7DB0-4CAD-A302-C03B0DCA625F}"/>
              </a:ext>
            </a:extLst>
          </p:cNvPr>
          <p:cNvSpPr>
            <a:spLocks noGrp="1"/>
          </p:cNvSpPr>
          <p:nvPr>
            <p:ph type="body" idx="1"/>
          </p:nvPr>
        </p:nvSpPr>
        <p:spPr>
          <a:xfrm>
            <a:off x="839787" y="2210762"/>
            <a:ext cx="10723321" cy="601884"/>
          </a:xfrm>
        </p:spPr>
        <p:txBody>
          <a:bodyPr>
            <a:normAutofit fontScale="92500" lnSpcReduction="10000"/>
          </a:bodyPr>
          <a:lstStyle/>
          <a:p>
            <a:r>
              <a:rPr lang="en-US" sz="4000" dirty="0"/>
              <a:t>You can use milestones to track progress on groups of issues or pull requests in a repository</a:t>
            </a:r>
          </a:p>
        </p:txBody>
      </p:sp>
      <p:graphicFrame>
        <p:nvGraphicFramePr>
          <p:cNvPr id="17" name="Content Placeholder 3">
            <a:extLst>
              <a:ext uri="{FF2B5EF4-FFF2-40B4-BE49-F238E27FC236}">
                <a16:creationId xmlns:a16="http://schemas.microsoft.com/office/drawing/2014/main" id="{6A6C5356-3637-A357-D513-C7359AF1D0B3}"/>
              </a:ext>
            </a:extLst>
          </p:cNvPr>
          <p:cNvGraphicFramePr>
            <a:graphicFrameLocks noGrp="1"/>
          </p:cNvGraphicFramePr>
          <p:nvPr>
            <p:ph sz="half" idx="2"/>
            <p:extLst>
              <p:ext uri="{D42A27DB-BD31-4B8C-83A1-F6EECF244321}">
                <p14:modId xmlns:p14="http://schemas.microsoft.com/office/powerpoint/2010/main" val="369578692"/>
              </p:ext>
            </p:extLst>
          </p:nvPr>
        </p:nvGraphicFramePr>
        <p:xfrm>
          <a:off x="839788" y="2905246"/>
          <a:ext cx="6892101" cy="3285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Date Placeholder 6">
            <a:extLst>
              <a:ext uri="{FF2B5EF4-FFF2-40B4-BE49-F238E27FC236}">
                <a16:creationId xmlns:a16="http://schemas.microsoft.com/office/drawing/2014/main" id="{04236026-9379-42E1-84E6-52D6D37C633D}"/>
              </a:ext>
            </a:extLst>
          </p:cNvPr>
          <p:cNvSpPr>
            <a:spLocks noGrp="1"/>
          </p:cNvSpPr>
          <p:nvPr>
            <p:ph type="dt" sz="half" idx="10"/>
          </p:nvPr>
        </p:nvSpPr>
        <p:spPr/>
        <p:txBody>
          <a:bodyPr/>
          <a:lstStyle/>
          <a:p>
            <a:r>
              <a:rPr lang="en-US" dirty="0"/>
              <a:t>05/04/2022</a:t>
            </a:r>
          </a:p>
        </p:txBody>
      </p:sp>
      <p:sp>
        <p:nvSpPr>
          <p:cNvPr id="8" name="Footer Placeholder 7">
            <a:extLst>
              <a:ext uri="{FF2B5EF4-FFF2-40B4-BE49-F238E27FC236}">
                <a16:creationId xmlns:a16="http://schemas.microsoft.com/office/drawing/2014/main" id="{49118F5B-2CAA-4195-9326-57A791777F16}"/>
              </a:ext>
            </a:extLst>
          </p:cNvPr>
          <p:cNvSpPr>
            <a:spLocks noGrp="1"/>
          </p:cNvSpPr>
          <p:nvPr>
            <p:ph type="ftr" sz="quarter" idx="11"/>
          </p:nvPr>
        </p:nvSpPr>
        <p:spPr/>
        <p:txBody>
          <a:bodyPr/>
          <a:lstStyle/>
          <a:p>
            <a:r>
              <a:rPr lang="en-US" dirty="0"/>
              <a:t>GitHub</a:t>
            </a:r>
          </a:p>
        </p:txBody>
      </p:sp>
      <p:sp>
        <p:nvSpPr>
          <p:cNvPr id="9" name="Slide Number Placeholder 8">
            <a:extLst>
              <a:ext uri="{FF2B5EF4-FFF2-40B4-BE49-F238E27FC236}">
                <a16:creationId xmlns:a16="http://schemas.microsoft.com/office/drawing/2014/main" id="{7DDC32AF-F946-40DD-8235-DE046D1C39C3}"/>
              </a:ext>
            </a:extLst>
          </p:cNvPr>
          <p:cNvSpPr>
            <a:spLocks noGrp="1"/>
          </p:cNvSpPr>
          <p:nvPr>
            <p:ph type="sldNum" sz="quarter" idx="12"/>
          </p:nvPr>
        </p:nvSpPr>
        <p:spPr/>
        <p:txBody>
          <a:bodyPr/>
          <a:lstStyle/>
          <a:p>
            <a:fld id="{2C18C1E5-FB55-42F5-BD6D-9CC153FCDBE6}" type="slidenum">
              <a:rPr lang="en-US" smtClean="0"/>
              <a:t>11</a:t>
            </a:fld>
            <a:endParaRPr lang="en-US" dirty="0"/>
          </a:p>
        </p:txBody>
      </p:sp>
      <p:pic>
        <p:nvPicPr>
          <p:cNvPr id="13" name="Picture 12" descr="Graphical user interface, text, application, email&#10;&#10;Description automatically generated">
            <a:extLst>
              <a:ext uri="{FF2B5EF4-FFF2-40B4-BE49-F238E27FC236}">
                <a16:creationId xmlns:a16="http://schemas.microsoft.com/office/drawing/2014/main" id="{41A437E2-8787-442C-866E-2277D4FAD8CF}"/>
              </a:ext>
            </a:extLst>
          </p:cNvPr>
          <p:cNvPicPr>
            <a:picLocks noChangeAspect="1"/>
          </p:cNvPicPr>
          <p:nvPr/>
        </p:nvPicPr>
        <p:blipFill>
          <a:blip r:embed="rId7"/>
          <a:stretch>
            <a:fillRect/>
          </a:stretch>
        </p:blipFill>
        <p:spPr>
          <a:xfrm>
            <a:off x="7878066" y="4838781"/>
            <a:ext cx="3499847" cy="1394560"/>
          </a:xfrm>
          <a:prstGeom prst="rect">
            <a:avLst/>
          </a:prstGeom>
        </p:spPr>
      </p:pic>
      <p:pic>
        <p:nvPicPr>
          <p:cNvPr id="12" name="Picture 2">
            <a:extLst>
              <a:ext uri="{FF2B5EF4-FFF2-40B4-BE49-F238E27FC236}">
                <a16:creationId xmlns:a16="http://schemas.microsoft.com/office/drawing/2014/main" id="{0AC1CFA7-0953-48FD-8AE5-4105F843EA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1890" y="2912981"/>
            <a:ext cx="3666690" cy="1839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001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6" name="Rectangle 45">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31C6B-3926-4BBA-97AD-1FE1503055E0}"/>
              </a:ext>
            </a:extLst>
          </p:cNvPr>
          <p:cNvSpPr>
            <a:spLocks noGrp="1"/>
          </p:cNvSpPr>
          <p:nvPr>
            <p:ph type="title"/>
          </p:nvPr>
        </p:nvSpPr>
        <p:spPr>
          <a:xfrm>
            <a:off x="630936" y="4562856"/>
            <a:ext cx="3419856" cy="1600200"/>
          </a:xfrm>
        </p:spPr>
        <p:txBody>
          <a:bodyPr vert="horz" lIns="91440" tIns="45720" rIns="91440" bIns="45720" rtlCol="0" anchor="ctr">
            <a:normAutofit/>
          </a:bodyPr>
          <a:lstStyle/>
          <a:p>
            <a:pPr algn="l"/>
            <a:r>
              <a:rPr lang="en-US" sz="4800"/>
              <a:t>Wiki</a:t>
            </a:r>
          </a:p>
        </p:txBody>
      </p:sp>
      <mc:AlternateContent xmlns:mc="http://schemas.openxmlformats.org/markup-compatibility/2006">
        <mc:Choice xmlns:p14="http://schemas.microsoft.com/office/powerpoint/2010/main" Requires="p14">
          <p:contentPart p14:bwMode="auto" r:id="rId2">
            <p14:nvContentPartPr>
              <p14:cNvPr id="48" name="Ink 4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4884261"/>
              <a:ext cx="360" cy="2160"/>
            </p14:xfrm>
          </p:contentPart>
        </mc:Choice>
        <mc:Fallback>
          <p:pic>
            <p:nvPicPr>
              <p:cNvPr id="48" name="Ink 4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4868832"/>
                <a:ext cx="36000" cy="32709"/>
              </a:xfrm>
              <a:prstGeom prst="rect">
                <a:avLst/>
              </a:prstGeom>
            </p:spPr>
          </p:pic>
        </mc:Fallback>
      </mc:AlternateContent>
      <p:sp>
        <p:nvSpPr>
          <p:cNvPr id="55"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4562856"/>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rgbClr val="277CFD"/>
          </a:solidFill>
          <a:ln w="34925">
            <a:solidFill>
              <a:srgbClr val="277CF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F12D147-9437-4493-9773-8B7649645F55}"/>
              </a:ext>
            </a:extLst>
          </p:cNvPr>
          <p:cNvSpPr>
            <a:spLocks noGrp="1"/>
          </p:cNvSpPr>
          <p:nvPr>
            <p:ph sz="half" idx="2"/>
          </p:nvPr>
        </p:nvSpPr>
        <p:spPr>
          <a:xfrm>
            <a:off x="4654295" y="4562856"/>
            <a:ext cx="6894576" cy="1600200"/>
          </a:xfrm>
        </p:spPr>
        <p:txBody>
          <a:bodyPr vert="horz" lIns="91440" tIns="45720" rIns="91440" bIns="45720" rtlCol="0" anchor="ctr">
            <a:normAutofit/>
          </a:bodyPr>
          <a:lstStyle/>
          <a:p>
            <a:pPr>
              <a:lnSpc>
                <a:spcPct val="100000"/>
              </a:lnSpc>
            </a:pPr>
            <a:r>
              <a:rPr lang="en-US" sz="2000" b="0" i="0">
                <a:effectLst/>
              </a:rPr>
              <a:t>Every GitHub repository comes with a section for hosting documentation, called a wiki </a:t>
            </a:r>
          </a:p>
          <a:p>
            <a:pPr>
              <a:lnSpc>
                <a:spcPct val="100000"/>
              </a:lnSpc>
            </a:pPr>
            <a:r>
              <a:rPr lang="en-US" sz="2000" b="0" i="0">
                <a:effectLst/>
              </a:rPr>
              <a:t>We can use this to provide detailed information about the project - its design, its purpose, and its goals </a:t>
            </a:r>
          </a:p>
          <a:p>
            <a:pPr>
              <a:lnSpc>
                <a:spcPct val="100000"/>
              </a:lnSpc>
            </a:pPr>
            <a:r>
              <a:rPr lang="en-US" sz="2000" b="0" i="0">
                <a:effectLst/>
              </a:rPr>
              <a:t>It can also include any other additional documentation that will help others use and contribute to the project</a:t>
            </a:r>
            <a:endParaRPr lang="en-US" sz="2000"/>
          </a:p>
        </p:txBody>
      </p:sp>
      <p:sp>
        <p:nvSpPr>
          <p:cNvPr id="7" name="Date Placeholder 6">
            <a:extLst>
              <a:ext uri="{FF2B5EF4-FFF2-40B4-BE49-F238E27FC236}">
                <a16:creationId xmlns:a16="http://schemas.microsoft.com/office/drawing/2014/main" id="{6E69859D-AFC1-4337-9830-9DCFDCB121D0}"/>
              </a:ext>
            </a:extLst>
          </p:cNvPr>
          <p:cNvSpPr>
            <a:spLocks noGrp="1"/>
          </p:cNvSpPr>
          <p:nvPr>
            <p:ph type="dt" sz="half" idx="10"/>
          </p:nvPr>
        </p:nvSpPr>
        <p:spPr>
          <a:xfrm>
            <a:off x="630936" y="6355080"/>
            <a:ext cx="2743200" cy="365125"/>
          </a:xfrm>
        </p:spPr>
        <p:txBody>
          <a:bodyPr vert="horz" lIns="91440" tIns="45720" rIns="91440" bIns="45720" rtlCol="0" anchor="ctr">
            <a:normAutofit/>
          </a:bodyPr>
          <a:lstStyle/>
          <a:p>
            <a:pPr>
              <a:spcAft>
                <a:spcPts val="600"/>
              </a:spcAft>
            </a:pPr>
            <a:r>
              <a:rPr lang="en-US" dirty="0"/>
              <a:t>05/04/2022</a:t>
            </a:r>
          </a:p>
        </p:txBody>
      </p:sp>
      <p:sp>
        <p:nvSpPr>
          <p:cNvPr id="8" name="Footer Placeholder 7">
            <a:extLst>
              <a:ext uri="{FF2B5EF4-FFF2-40B4-BE49-F238E27FC236}">
                <a16:creationId xmlns:a16="http://schemas.microsoft.com/office/drawing/2014/main" id="{099D790D-425B-46C9-9880-1220E8D722D6}"/>
              </a:ext>
            </a:extLst>
          </p:cNvPr>
          <p:cNvSpPr>
            <a:spLocks noGrp="1"/>
          </p:cNvSpPr>
          <p:nvPr>
            <p:ph type="ftr" sz="quarter" idx="11"/>
          </p:nvPr>
        </p:nvSpPr>
        <p:spPr>
          <a:xfrm>
            <a:off x="4267200" y="6355080"/>
            <a:ext cx="3657600" cy="365125"/>
          </a:xfrm>
        </p:spPr>
        <p:txBody>
          <a:bodyPr vert="horz" lIns="91440" tIns="45720" rIns="91440" bIns="45720" rtlCol="0" anchor="ctr">
            <a:normAutofit/>
          </a:bodyPr>
          <a:lstStyle/>
          <a:p>
            <a:pPr>
              <a:spcAft>
                <a:spcPts val="600"/>
              </a:spcAft>
            </a:pPr>
            <a:r>
              <a:rPr lang="en-US" kern="1200" dirty="0">
                <a:latin typeface="+mn-lt"/>
                <a:ea typeface="+mn-ea"/>
                <a:cs typeface="+mn-cs"/>
              </a:rPr>
              <a:t>G</a:t>
            </a:r>
            <a:r>
              <a:rPr lang="en-US" dirty="0"/>
              <a:t>itHub</a:t>
            </a:r>
            <a:endParaRPr lang="en-US" kern="1200" dirty="0">
              <a:latin typeface="+mn-lt"/>
              <a:ea typeface="+mn-ea"/>
              <a:cs typeface="+mn-cs"/>
            </a:endParaRPr>
          </a:p>
        </p:txBody>
      </p:sp>
      <p:sp>
        <p:nvSpPr>
          <p:cNvPr id="9" name="Slide Number Placeholder 8">
            <a:extLst>
              <a:ext uri="{FF2B5EF4-FFF2-40B4-BE49-F238E27FC236}">
                <a16:creationId xmlns:a16="http://schemas.microsoft.com/office/drawing/2014/main" id="{B98EDBAE-03B3-4DC9-AB05-7C48AA500386}"/>
              </a:ext>
            </a:extLst>
          </p:cNvPr>
          <p:cNvSpPr>
            <a:spLocks noGrp="1"/>
          </p:cNvSpPr>
          <p:nvPr>
            <p:ph type="sldNum" sz="quarter" idx="12"/>
          </p:nvPr>
        </p:nvSpPr>
        <p:spPr>
          <a:xfrm>
            <a:off x="9720071" y="6355079"/>
            <a:ext cx="1828800" cy="365125"/>
          </a:xfrm>
        </p:spPr>
        <p:txBody>
          <a:bodyPr vert="horz" lIns="91440" tIns="45720" rIns="91440" bIns="45720" rtlCol="0" anchor="ctr">
            <a:normAutofit/>
          </a:bodyPr>
          <a:lstStyle/>
          <a:p>
            <a:pPr>
              <a:spcAft>
                <a:spcPts val="600"/>
              </a:spcAft>
            </a:pPr>
            <a:fld id="{2C18C1E5-FB55-42F5-BD6D-9CC153FCDBE6}" type="slidenum">
              <a:rPr lang="en-US" smtClean="0"/>
              <a:pPr>
                <a:spcAft>
                  <a:spcPts val="600"/>
                </a:spcAft>
              </a:pPr>
              <a:t>12</a:t>
            </a:fld>
            <a:endParaRPr lang="en-US"/>
          </a:p>
        </p:txBody>
      </p:sp>
      <p:pic>
        <p:nvPicPr>
          <p:cNvPr id="10" name="Picture 9">
            <a:extLst>
              <a:ext uri="{FF2B5EF4-FFF2-40B4-BE49-F238E27FC236}">
                <a16:creationId xmlns:a16="http://schemas.microsoft.com/office/drawing/2014/main" id="{C89A9080-8584-4FB3-8005-2DB75044AADB}"/>
              </a:ext>
            </a:extLst>
          </p:cNvPr>
          <p:cNvPicPr>
            <a:picLocks noChangeAspect="1"/>
          </p:cNvPicPr>
          <p:nvPr/>
        </p:nvPicPr>
        <p:blipFill rotWithShape="1">
          <a:blip r:embed="rId4"/>
          <a:srcRect l="-439" r="-209"/>
          <a:stretch/>
        </p:blipFill>
        <p:spPr>
          <a:xfrm>
            <a:off x="463296" y="605559"/>
            <a:ext cx="5471160" cy="3397458"/>
          </a:xfrm>
          <a:prstGeom prst="rect">
            <a:avLst/>
          </a:prstGeom>
        </p:spPr>
      </p:pic>
      <p:pic>
        <p:nvPicPr>
          <p:cNvPr id="11" name="Picture 10">
            <a:extLst>
              <a:ext uri="{FF2B5EF4-FFF2-40B4-BE49-F238E27FC236}">
                <a16:creationId xmlns:a16="http://schemas.microsoft.com/office/drawing/2014/main" id="{A8A11F6A-1166-4938-819B-4C0CE513D306}"/>
              </a:ext>
            </a:extLst>
          </p:cNvPr>
          <p:cNvPicPr>
            <a:picLocks noChangeAspect="1"/>
          </p:cNvPicPr>
          <p:nvPr/>
        </p:nvPicPr>
        <p:blipFill>
          <a:blip r:embed="rId5"/>
          <a:stretch>
            <a:fillRect/>
          </a:stretch>
        </p:blipFill>
        <p:spPr>
          <a:xfrm>
            <a:off x="6254496" y="751846"/>
            <a:ext cx="5471160" cy="3104883"/>
          </a:xfrm>
          <a:prstGeom prst="rect">
            <a:avLst/>
          </a:prstGeom>
        </p:spPr>
      </p:pic>
    </p:spTree>
    <p:extLst>
      <p:ext uri="{BB962C8B-B14F-4D97-AF65-F5344CB8AC3E}">
        <p14:creationId xmlns:p14="http://schemas.microsoft.com/office/powerpoint/2010/main" val="3288776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9" name="Rectangle 8">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7">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1"/>
          </a:solidFill>
          <a:ln w="57150">
            <a:solidFill>
              <a:schemeClr val="accent1"/>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a:xfrm>
            <a:off x="2066544" y="1911096"/>
            <a:ext cx="8055864" cy="2076651"/>
          </a:xfrm>
        </p:spPr>
        <p:txBody>
          <a:bodyPr vert="horz" lIns="91440" tIns="45720" rIns="91440" bIns="45720" rtlCol="0" anchor="b">
            <a:normAutofit/>
          </a:bodyPr>
          <a:lstStyle/>
          <a:p>
            <a:pPr>
              <a:lnSpc>
                <a:spcPct val="90000"/>
              </a:lnSpc>
            </a:pPr>
            <a:r>
              <a:rPr lang="en-US" sz="6800">
                <a:solidFill>
                  <a:srgbClr val="FFFFFF"/>
                </a:solidFill>
              </a:rPr>
              <a:t>GitHub Project Suggested Workflow</a:t>
            </a:r>
          </a:p>
        </p:txBody>
      </p:sp>
      <p:sp>
        <p:nvSpPr>
          <p:cNvPr id="13" name="Rectangle 6">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83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2D9CA0-1791-40C7-A419-1A0FC27F1453}"/>
              </a:ext>
            </a:extLst>
          </p:cNvPr>
          <p:cNvSpPr>
            <a:spLocks noGrp="1"/>
          </p:cNvSpPr>
          <p:nvPr>
            <p:ph type="title"/>
          </p:nvPr>
        </p:nvSpPr>
        <p:spPr/>
        <p:txBody>
          <a:bodyPr/>
          <a:lstStyle/>
          <a:p>
            <a:r>
              <a:rPr lang="en-US" sz="7200" dirty="0">
                <a:latin typeface="+mn-lt"/>
              </a:rPr>
              <a:t>GitHub </a:t>
            </a:r>
            <a:r>
              <a:rPr lang="en-US" dirty="0">
                <a:latin typeface="+mn-lt"/>
              </a:rPr>
              <a:t>Project Suggested Workf</a:t>
            </a:r>
            <a:r>
              <a:rPr lang="en-US" sz="7200" dirty="0">
                <a:latin typeface="+mn-lt"/>
              </a:rPr>
              <a:t>low</a:t>
            </a:r>
            <a:endParaRPr lang="en-US" dirty="0">
              <a:latin typeface="+mn-lt"/>
            </a:endParaRPr>
          </a:p>
        </p:txBody>
      </p:sp>
      <p:sp>
        <p:nvSpPr>
          <p:cNvPr id="4" name="Date Placeholder 3">
            <a:extLst>
              <a:ext uri="{FF2B5EF4-FFF2-40B4-BE49-F238E27FC236}">
                <a16:creationId xmlns:a16="http://schemas.microsoft.com/office/drawing/2014/main" id="{CD545352-0B0C-4D62-B921-1970284FD9B9}"/>
              </a:ext>
            </a:extLst>
          </p:cNvPr>
          <p:cNvSpPr>
            <a:spLocks noGrp="1"/>
          </p:cNvSpPr>
          <p:nvPr>
            <p:ph type="dt" sz="half" idx="10"/>
          </p:nvPr>
        </p:nvSpPr>
        <p:spPr/>
        <p:txBody>
          <a:bodyPr/>
          <a:lstStyle/>
          <a:p>
            <a:r>
              <a:rPr lang="en-US" dirty="0"/>
              <a:t>05/04/2022</a:t>
            </a:r>
          </a:p>
        </p:txBody>
      </p:sp>
      <p:sp>
        <p:nvSpPr>
          <p:cNvPr id="5" name="Footer Placeholder 4">
            <a:extLst>
              <a:ext uri="{FF2B5EF4-FFF2-40B4-BE49-F238E27FC236}">
                <a16:creationId xmlns:a16="http://schemas.microsoft.com/office/drawing/2014/main" id="{86496F98-0917-4CDD-8ECD-008D45834E74}"/>
              </a:ext>
            </a:extLst>
          </p:cNvPr>
          <p:cNvSpPr>
            <a:spLocks noGrp="1"/>
          </p:cNvSpPr>
          <p:nvPr>
            <p:ph type="ftr" sz="quarter" idx="11"/>
          </p:nvPr>
        </p:nvSpPr>
        <p:spPr/>
        <p:txBody>
          <a:bodyPr/>
          <a:lstStyle/>
          <a:p>
            <a:r>
              <a:rPr lang="en-US" dirty="0"/>
              <a:t>GitHub</a:t>
            </a:r>
          </a:p>
        </p:txBody>
      </p:sp>
      <p:sp>
        <p:nvSpPr>
          <p:cNvPr id="6" name="Slide Number Placeholder 5">
            <a:extLst>
              <a:ext uri="{FF2B5EF4-FFF2-40B4-BE49-F238E27FC236}">
                <a16:creationId xmlns:a16="http://schemas.microsoft.com/office/drawing/2014/main" id="{1271BFD0-E989-4A8A-BFF6-3E2CFC5F4CD0}"/>
              </a:ext>
            </a:extLst>
          </p:cNvPr>
          <p:cNvSpPr>
            <a:spLocks noGrp="1"/>
          </p:cNvSpPr>
          <p:nvPr>
            <p:ph type="sldNum" sz="quarter" idx="12"/>
          </p:nvPr>
        </p:nvSpPr>
        <p:spPr/>
        <p:txBody>
          <a:bodyPr/>
          <a:lstStyle/>
          <a:p>
            <a:fld id="{2C18C1E5-FB55-42F5-BD6D-9CC153FCDBE6}" type="slidenum">
              <a:rPr lang="en-US" smtClean="0"/>
              <a:pPr/>
              <a:t>14</a:t>
            </a:fld>
            <a:endParaRPr lang="en-US" dirty="0"/>
          </a:p>
        </p:txBody>
      </p:sp>
      <p:graphicFrame>
        <p:nvGraphicFramePr>
          <p:cNvPr id="9" name="Content Placeholder 4" descr="timeline SmartArt graphic">
            <a:extLst>
              <a:ext uri="{FF2B5EF4-FFF2-40B4-BE49-F238E27FC236}">
                <a16:creationId xmlns:a16="http://schemas.microsoft.com/office/drawing/2014/main" id="{F1FE7965-FFF1-4D76-8410-67C3D7905909}"/>
              </a:ext>
            </a:extLst>
          </p:cNvPr>
          <p:cNvGraphicFramePr>
            <a:graphicFrameLocks noGrp="1"/>
          </p:cNvGraphicFramePr>
          <p:nvPr>
            <p:ph idx="1"/>
            <p:extLst>
              <p:ext uri="{D42A27DB-BD31-4B8C-83A1-F6EECF244321}">
                <p14:modId xmlns:p14="http://schemas.microsoft.com/office/powerpoint/2010/main" val="3875100407"/>
              </p:ext>
            </p:extLst>
          </p:nvPr>
        </p:nvGraphicFramePr>
        <p:xfrm>
          <a:off x="841375" y="2305050"/>
          <a:ext cx="10515600" cy="4051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8158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683CD-059C-4A3C-8337-1053A06658D2}"/>
              </a:ext>
            </a:extLst>
          </p:cNvPr>
          <p:cNvSpPr>
            <a:spLocks noGrp="1"/>
          </p:cNvSpPr>
          <p:nvPr>
            <p:ph type="title"/>
          </p:nvPr>
        </p:nvSpPr>
        <p:spPr/>
        <p:txBody>
          <a:bodyPr/>
          <a:lstStyle/>
          <a:p>
            <a:r>
              <a:rPr lang="en-US" sz="6000" dirty="0">
                <a:solidFill>
                  <a:schemeClr val="bg1"/>
                </a:solidFill>
              </a:rPr>
              <a:t>The way to get started is to quit </a:t>
            </a:r>
            <a:br>
              <a:rPr lang="en-US" sz="6000" dirty="0">
                <a:solidFill>
                  <a:schemeClr val="bg1"/>
                </a:solidFill>
              </a:rPr>
            </a:br>
            <a:r>
              <a:rPr lang="en-US" sz="6000" dirty="0">
                <a:solidFill>
                  <a:schemeClr val="bg1"/>
                </a:solidFill>
              </a:rPr>
              <a:t>talking and begin doing.</a:t>
            </a:r>
            <a:endParaRPr lang="en-US" dirty="0"/>
          </a:p>
        </p:txBody>
      </p:sp>
      <p:sp>
        <p:nvSpPr>
          <p:cNvPr id="3" name="Date Placeholder 2">
            <a:extLst>
              <a:ext uri="{FF2B5EF4-FFF2-40B4-BE49-F238E27FC236}">
                <a16:creationId xmlns:a16="http://schemas.microsoft.com/office/drawing/2014/main" id="{B832E26C-6CD3-465F-A511-722AFDA1754F}"/>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60FB3776-57DD-4448-8136-9BBC1793E8A4}"/>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B03B7BE-39F6-40AC-AB8F-9F8D5C70A057}"/>
              </a:ext>
            </a:extLst>
          </p:cNvPr>
          <p:cNvSpPr>
            <a:spLocks noGrp="1"/>
          </p:cNvSpPr>
          <p:nvPr>
            <p:ph type="sldNum" sz="quarter" idx="12"/>
          </p:nvPr>
        </p:nvSpPr>
        <p:spPr/>
        <p:txBody>
          <a:bodyPr/>
          <a:lstStyle/>
          <a:p>
            <a:fld id="{2C18C1E5-FB55-42F5-BD6D-9CC153FCDBE6}" type="slidenum">
              <a:rPr lang="en-US" smtClean="0"/>
              <a:pPr/>
              <a:t>15</a:t>
            </a:fld>
            <a:endParaRPr lang="en-US" dirty="0"/>
          </a:p>
        </p:txBody>
      </p:sp>
      <p:sp>
        <p:nvSpPr>
          <p:cNvPr id="6" name="Text Placeholder 5">
            <a:extLst>
              <a:ext uri="{FF2B5EF4-FFF2-40B4-BE49-F238E27FC236}">
                <a16:creationId xmlns:a16="http://schemas.microsoft.com/office/drawing/2014/main" id="{C60A5F81-EE45-46FC-B164-639C4AA8693B}"/>
              </a:ext>
            </a:extLst>
          </p:cNvPr>
          <p:cNvSpPr>
            <a:spLocks noGrp="1"/>
          </p:cNvSpPr>
          <p:nvPr>
            <p:ph type="body" sz="quarter" idx="13"/>
          </p:nvPr>
        </p:nvSpPr>
        <p:spPr/>
        <p:txBody>
          <a:bodyPr/>
          <a:lstStyle/>
          <a:p>
            <a:r>
              <a:rPr lang="en-US" sz="3200" dirty="0">
                <a:solidFill>
                  <a:schemeClr val="bg1"/>
                </a:solidFill>
              </a:rPr>
              <a:t>Walt Disney</a:t>
            </a:r>
          </a:p>
        </p:txBody>
      </p:sp>
    </p:spTree>
    <p:extLst>
      <p:ext uri="{BB962C8B-B14F-4D97-AF65-F5344CB8AC3E}">
        <p14:creationId xmlns:p14="http://schemas.microsoft.com/office/powerpoint/2010/main" val="233790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CDF373-B5D6-4F86-8E13-9DB2240140AA}"/>
              </a:ext>
            </a:extLst>
          </p:cNvPr>
          <p:cNvSpPr>
            <a:spLocks noGrp="1"/>
          </p:cNvSpPr>
          <p:nvPr>
            <p:ph type="title"/>
          </p:nvPr>
        </p:nvSpPr>
        <p:spPr/>
        <p:txBody>
          <a:bodyPr/>
          <a:lstStyle/>
          <a:p>
            <a:r>
              <a:rPr lang="en-US" dirty="0"/>
              <a:t>Summary</a:t>
            </a:r>
          </a:p>
        </p:txBody>
      </p:sp>
      <p:pic>
        <p:nvPicPr>
          <p:cNvPr id="15" name="Picture Placeholder 14" descr="woman with boxing gloves">
            <a:extLst>
              <a:ext uri="{FF2B5EF4-FFF2-40B4-BE49-F238E27FC236}">
                <a16:creationId xmlns:a16="http://schemas.microsoft.com/office/drawing/2014/main" id="{658F430D-7953-4C3C-B3BE-0B399BDD08AD}"/>
              </a:ext>
            </a:extLst>
          </p:cNvPr>
          <p:cNvPicPr>
            <a:picLocks noGrp="1" noChangeAspect="1"/>
          </p:cNvPicPr>
          <p:nvPr>
            <p:ph type="pic" sz="quarter" idx="13"/>
          </p:nvPr>
        </p:nvPicPr>
        <p:blipFill rotWithShape="1">
          <a:blip r:embed="rId2"/>
          <a:srcRect l="117" r="117"/>
          <a:stretch/>
        </p:blipFill>
        <p:spPr/>
      </p:pic>
      <p:pic>
        <p:nvPicPr>
          <p:cNvPr id="17" name="Picture Placeholder 16" descr="inside of a gym">
            <a:extLst>
              <a:ext uri="{FF2B5EF4-FFF2-40B4-BE49-F238E27FC236}">
                <a16:creationId xmlns:a16="http://schemas.microsoft.com/office/drawing/2014/main" id="{F298FAB9-AC47-4458-8F09-2B393B152674}"/>
              </a:ext>
            </a:extLst>
          </p:cNvPr>
          <p:cNvPicPr>
            <a:picLocks noGrp="1" noChangeAspect="1"/>
          </p:cNvPicPr>
          <p:nvPr>
            <p:ph type="pic" sz="quarter" idx="14"/>
          </p:nvPr>
        </p:nvPicPr>
        <p:blipFill rotWithShape="1">
          <a:blip r:embed="rId3"/>
          <a:srcRect t="44" b="44"/>
          <a:stretch/>
        </p:blipFill>
        <p:spPr/>
      </p:pic>
      <p:sp>
        <p:nvSpPr>
          <p:cNvPr id="7" name="Content Placeholder 6">
            <a:extLst>
              <a:ext uri="{FF2B5EF4-FFF2-40B4-BE49-F238E27FC236}">
                <a16:creationId xmlns:a16="http://schemas.microsoft.com/office/drawing/2014/main" id="{922901A9-2FA2-4FF9-8C8C-B9DE9921F62D}"/>
              </a:ext>
            </a:extLst>
          </p:cNvPr>
          <p:cNvSpPr>
            <a:spLocks noGrp="1"/>
          </p:cNvSpPr>
          <p:nvPr>
            <p:ph idx="1"/>
          </p:nvPr>
        </p:nvSpPr>
        <p:spPr/>
        <p:txBody>
          <a:bodyPr>
            <a:normAutofit/>
          </a:bodyPr>
          <a:lstStyle/>
          <a:p>
            <a:r>
              <a:rPr lang="en-US" sz="3200" dirty="0"/>
              <a:t>I think GitHub is a good, neat and free way to run a multi-participant project. It Allows you to track project progress, changes made in it and related tasks. In addition, </a:t>
            </a:r>
            <a:r>
              <a:rPr lang="en-US" sz="3200"/>
              <a:t>it allows </a:t>
            </a:r>
            <a:r>
              <a:rPr lang="en-US" sz="3200" dirty="0"/>
              <a:t>mutual fertilization of team members</a:t>
            </a:r>
          </a:p>
        </p:txBody>
      </p:sp>
      <p:pic>
        <p:nvPicPr>
          <p:cNvPr id="19" name="Picture Placeholder 18" descr="close up of dumbells">
            <a:extLst>
              <a:ext uri="{FF2B5EF4-FFF2-40B4-BE49-F238E27FC236}">
                <a16:creationId xmlns:a16="http://schemas.microsoft.com/office/drawing/2014/main" id="{CFEB2900-00B6-43B7-AC38-09D3FDB30DC6}"/>
              </a:ext>
            </a:extLst>
          </p:cNvPr>
          <p:cNvPicPr>
            <a:picLocks noGrp="1" noChangeAspect="1"/>
          </p:cNvPicPr>
          <p:nvPr>
            <p:ph type="pic" sz="quarter" idx="16"/>
          </p:nvPr>
        </p:nvPicPr>
        <p:blipFill rotWithShape="1">
          <a:blip r:embed="rId4"/>
          <a:srcRect t="9" b="9"/>
          <a:stretch/>
        </p:blipFill>
        <p:spPr/>
      </p:pic>
      <p:pic>
        <p:nvPicPr>
          <p:cNvPr id="23" name="Picture Placeholder 22" descr="hands tying a shoe">
            <a:extLst>
              <a:ext uri="{FF2B5EF4-FFF2-40B4-BE49-F238E27FC236}">
                <a16:creationId xmlns:a16="http://schemas.microsoft.com/office/drawing/2014/main" id="{92EE76B6-79F9-4163-9187-866AA0F39EED}"/>
              </a:ext>
            </a:extLst>
          </p:cNvPr>
          <p:cNvPicPr>
            <a:picLocks noGrp="1" noChangeAspect="1"/>
          </p:cNvPicPr>
          <p:nvPr>
            <p:ph type="pic" sz="quarter" idx="15"/>
          </p:nvPr>
        </p:nvPicPr>
        <p:blipFill rotWithShape="1">
          <a:blip r:embed="rId5"/>
          <a:srcRect l="7" r="7"/>
          <a:stretch/>
        </p:blipFill>
        <p:spPr/>
      </p:pic>
      <p:sp>
        <p:nvSpPr>
          <p:cNvPr id="9" name="Slide Number Placeholder 5">
            <a:extLst>
              <a:ext uri="{FF2B5EF4-FFF2-40B4-BE49-F238E27FC236}">
                <a16:creationId xmlns:a16="http://schemas.microsoft.com/office/drawing/2014/main" id="{5C385C99-557A-495B-9C0F-5677508CABCB}"/>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mtClean="0">
                <a:solidFill>
                  <a:schemeClr val="bg1"/>
                </a:solidFill>
              </a:rPr>
              <a:pPr algn="r"/>
              <a:t>16</a:t>
            </a:fld>
            <a:endParaRPr lang="en-US" dirty="0">
              <a:solidFill>
                <a:schemeClr val="bg1"/>
              </a:solidFill>
            </a:endParaRPr>
          </a:p>
        </p:txBody>
      </p:sp>
      <p:sp>
        <p:nvSpPr>
          <p:cNvPr id="10" name="Date Placeholder 6">
            <a:extLst>
              <a:ext uri="{FF2B5EF4-FFF2-40B4-BE49-F238E27FC236}">
                <a16:creationId xmlns:a16="http://schemas.microsoft.com/office/drawing/2014/main" id="{CF62B58B-2DA9-4C80-812B-A2758CC1D30F}"/>
              </a:ext>
            </a:extLst>
          </p:cNvPr>
          <p:cNvSpPr txBox="1">
            <a:spLocks/>
          </p:cNvSpPr>
          <p:nvPr/>
        </p:nvSpPr>
        <p:spPr>
          <a:xfrm>
            <a:off x="629328" y="6356350"/>
            <a:ext cx="1143000" cy="365125"/>
          </a:xfrm>
          <a:prstGeom prst="rect">
            <a:avLst/>
          </a:prstGeom>
        </p:spPr>
        <p:txBody>
          <a:bodyPr vert="horz" lIns="91440" tIns="45720" rIns="91440" bIns="45720" rtlCol="0" anchor="ctr">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05/04/2022</a:t>
            </a:r>
            <a:endParaRPr lang="en-US" dirty="0"/>
          </a:p>
        </p:txBody>
      </p:sp>
      <p:sp>
        <p:nvSpPr>
          <p:cNvPr id="11" name="Footer Placeholder 7">
            <a:extLst>
              <a:ext uri="{FF2B5EF4-FFF2-40B4-BE49-F238E27FC236}">
                <a16:creationId xmlns:a16="http://schemas.microsoft.com/office/drawing/2014/main" id="{A6107C27-1163-46F0-AA22-ED300B8EAB95}"/>
              </a:ext>
            </a:extLst>
          </p:cNvPr>
          <p:cNvSpPr txBox="1">
            <a:spLocks/>
          </p:cNvSpPr>
          <p:nvPr/>
        </p:nvSpPr>
        <p:spPr>
          <a:xfrm>
            <a:off x="1950720" y="6356350"/>
            <a:ext cx="2602985" cy="365125"/>
          </a:xfrm>
          <a:prstGeom prst="rect">
            <a:avLst/>
          </a:prstGeom>
        </p:spPr>
        <p:txBody>
          <a:bodyPr vert="horz" lIns="91440" tIns="45720" rIns="91440" bIns="45720" rtlCol="0" anchor="ctr">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a:t>GitHub</a:t>
            </a:r>
            <a:endParaRPr lang="en-US" dirty="0"/>
          </a:p>
        </p:txBody>
      </p:sp>
    </p:spTree>
    <p:extLst>
      <p:ext uri="{BB962C8B-B14F-4D97-AF65-F5344CB8AC3E}">
        <p14:creationId xmlns:p14="http://schemas.microsoft.com/office/powerpoint/2010/main" val="306516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13">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5BB92-813C-4042-B316-05BBE4D46BC7}"/>
              </a:ext>
            </a:extLst>
          </p:cNvPr>
          <p:cNvSpPr>
            <a:spLocks noGrp="1"/>
          </p:cNvSpPr>
          <p:nvPr>
            <p:ph type="title"/>
          </p:nvPr>
        </p:nvSpPr>
        <p:spPr>
          <a:xfrm>
            <a:off x="638882" y="3577456"/>
            <a:ext cx="10909640" cy="1687814"/>
          </a:xfrm>
        </p:spPr>
        <p:txBody>
          <a:bodyPr vert="horz" lIns="91440" tIns="45720" rIns="91440" bIns="45720" rtlCol="0" anchor="b">
            <a:normAutofit/>
          </a:bodyPr>
          <a:lstStyle/>
          <a:p>
            <a:r>
              <a:rPr lang="en-US" sz="10000">
                <a:solidFill>
                  <a:schemeClr val="tx1"/>
                </a:solidFill>
              </a:rPr>
              <a:t>Thank you</a:t>
            </a:r>
          </a:p>
        </p:txBody>
      </p:sp>
      <p:sp>
        <p:nvSpPr>
          <p:cNvPr id="3" name="Date Placeholder 2">
            <a:extLst>
              <a:ext uri="{FF2B5EF4-FFF2-40B4-BE49-F238E27FC236}">
                <a16:creationId xmlns:a16="http://schemas.microsoft.com/office/drawing/2014/main" id="{DECE1FA4-302E-47BF-AD27-4A768594997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t>9/3/20XX</a:t>
            </a:r>
          </a:p>
        </p:txBody>
      </p:sp>
      <p:sp>
        <p:nvSpPr>
          <p:cNvPr id="4" name="Footer Placeholder 3">
            <a:extLst>
              <a:ext uri="{FF2B5EF4-FFF2-40B4-BE49-F238E27FC236}">
                <a16:creationId xmlns:a16="http://schemas.microsoft.com/office/drawing/2014/main" id="{8B357B38-EB06-465C-8F7E-F7E1E7079D1F}"/>
              </a:ext>
            </a:extLst>
          </p:cNvPr>
          <p:cNvSpPr>
            <a:spLocks noGrp="1"/>
          </p:cNvSpPr>
          <p:nvPr>
            <p:ph type="ftr" sz="quarter" idx="11"/>
          </p:nvPr>
        </p:nvSpPr>
        <p:spPr>
          <a:xfrm>
            <a:off x="4036302" y="6356350"/>
            <a:ext cx="4114800" cy="365125"/>
          </a:xfrm>
        </p:spPr>
        <p:txBody>
          <a:bodyPr vert="horz" lIns="91440" tIns="45720" rIns="91440" bIns="45720" rtlCol="0" anchor="ctr">
            <a:normAutofit/>
          </a:bodyPr>
          <a:lstStyle/>
          <a:p>
            <a:pPr>
              <a:spcAft>
                <a:spcPts val="600"/>
              </a:spcAft>
            </a:pPr>
            <a:r>
              <a:rPr lang="en-US" kern="1200">
                <a:latin typeface="+mn-lt"/>
                <a:ea typeface="+mn-ea"/>
                <a:cs typeface="+mn-cs"/>
              </a:rPr>
              <a:t>Presentation Title</a:t>
            </a:r>
          </a:p>
        </p:txBody>
      </p:sp>
      <p:sp>
        <p:nvSpPr>
          <p:cNvPr id="5" name="Slide Number Placeholder 4">
            <a:extLst>
              <a:ext uri="{FF2B5EF4-FFF2-40B4-BE49-F238E27FC236}">
                <a16:creationId xmlns:a16="http://schemas.microsoft.com/office/drawing/2014/main" id="{763B58A6-180C-4F65-9C7E-460497F343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C18C1E5-FB55-42F5-BD6D-9CC153FCDBE6}" type="slidenum">
              <a:rPr lang="en-US" smtClean="0"/>
              <a:pPr>
                <a:spcAft>
                  <a:spcPts val="600"/>
                </a:spcAft>
              </a:pPr>
              <a:t>17</a:t>
            </a:fld>
            <a:endParaRPr lang="en-US"/>
          </a:p>
        </p:txBody>
      </p:sp>
      <p:pic>
        <p:nvPicPr>
          <p:cNvPr id="24" name="Graphic 8" descr="Smiling Face with No Fill">
            <a:extLst>
              <a:ext uri="{FF2B5EF4-FFF2-40B4-BE49-F238E27FC236}">
                <a16:creationId xmlns:a16="http://schemas.microsoft.com/office/drawing/2014/main" id="{306644F8-581F-A553-2138-BEE0F55023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9265" y="591670"/>
            <a:ext cx="2688873" cy="2688873"/>
          </a:xfrm>
          <a:prstGeom prst="rect">
            <a:avLst/>
          </a:prstGeom>
        </p:spPr>
      </p:pic>
      <p:sp>
        <p:nvSpPr>
          <p:cNvPr id="26"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9"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2"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151942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A1D1-DD07-4DD2-A527-4B1F52D6AB7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17E8896-AA49-4FBF-8BB1-9480E622D5AF}"/>
              </a:ext>
            </a:extLst>
          </p:cNvPr>
          <p:cNvSpPr>
            <a:spLocks noGrp="1"/>
          </p:cNvSpPr>
          <p:nvPr>
            <p:ph idx="1"/>
          </p:nvPr>
        </p:nvSpPr>
        <p:spPr/>
        <p:txBody>
          <a:bodyPr/>
          <a:lstStyle/>
          <a:p>
            <a:pPr lvl="0"/>
            <a:r>
              <a:rPr lang="en-US" dirty="0"/>
              <a:t>GitHub Code Flow</a:t>
            </a:r>
          </a:p>
          <a:p>
            <a:pPr lvl="0"/>
            <a:r>
              <a:rPr lang="en-US" dirty="0"/>
              <a:t>Features​</a:t>
            </a:r>
          </a:p>
          <a:p>
            <a:pPr lvl="0"/>
            <a:r>
              <a:rPr lang="en-US" sz="4400" dirty="0">
                <a:latin typeface="+mn-lt"/>
              </a:rPr>
              <a:t>GitHub </a:t>
            </a:r>
            <a:r>
              <a:rPr lang="en-US" dirty="0">
                <a:latin typeface="+mn-lt"/>
              </a:rPr>
              <a:t>Project Suggested Workf</a:t>
            </a:r>
            <a:r>
              <a:rPr lang="en-US" sz="4400" dirty="0">
                <a:latin typeface="+mn-lt"/>
              </a:rPr>
              <a:t>low</a:t>
            </a:r>
          </a:p>
          <a:p>
            <a:pPr lvl="0"/>
            <a:r>
              <a:rPr lang="en-US" dirty="0"/>
              <a:t>Summary</a:t>
            </a:r>
          </a:p>
        </p:txBody>
      </p:sp>
      <p:sp>
        <p:nvSpPr>
          <p:cNvPr id="4" name="Date Placeholder 3">
            <a:extLst>
              <a:ext uri="{FF2B5EF4-FFF2-40B4-BE49-F238E27FC236}">
                <a16:creationId xmlns:a16="http://schemas.microsoft.com/office/drawing/2014/main" id="{1CB1E77D-BC6B-46E9-A266-292BF5B66921}"/>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13E18432-CFA9-4F2E-902D-95B380693D0C}"/>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82C8496-0D63-4559-BFA5-683F5780142B}"/>
              </a:ext>
            </a:extLst>
          </p:cNvPr>
          <p:cNvSpPr>
            <a:spLocks noGrp="1"/>
          </p:cNvSpPr>
          <p:nvPr>
            <p:ph type="sldNum" sz="quarter" idx="12"/>
          </p:nvPr>
        </p:nvSpPr>
        <p:spPr/>
        <p:txBody>
          <a:bodyPr/>
          <a:lstStyle/>
          <a:p>
            <a:fld id="{2C18C1E5-FB55-42F5-BD6D-9CC153FCDBE6}" type="slidenum">
              <a:rPr lang="en-US" smtClean="0"/>
              <a:pPr/>
              <a:t>2</a:t>
            </a:fld>
            <a:endParaRPr lang="en-US" dirty="0"/>
          </a:p>
        </p:txBody>
      </p:sp>
    </p:spTree>
    <p:extLst>
      <p:ext uri="{BB962C8B-B14F-4D97-AF65-F5344CB8AC3E}">
        <p14:creationId xmlns:p14="http://schemas.microsoft.com/office/powerpoint/2010/main" val="2442842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8C0DDC-D116-43DA-B0B5-A6A82668AD5D}"/>
              </a:ext>
            </a:extLst>
          </p:cNvPr>
          <p:cNvSpPr>
            <a:spLocks noGrp="1"/>
          </p:cNvSpPr>
          <p:nvPr>
            <p:ph type="title"/>
          </p:nvPr>
        </p:nvSpPr>
        <p:spPr/>
        <p:txBody>
          <a:bodyPr/>
          <a:lstStyle/>
          <a:p>
            <a:r>
              <a:rPr lang="en-US" sz="7200" dirty="0"/>
              <a:t>Introduction</a:t>
            </a:r>
            <a:endParaRPr lang="en-US" dirty="0"/>
          </a:p>
        </p:txBody>
      </p:sp>
      <p:pic>
        <p:nvPicPr>
          <p:cNvPr id="8" name="Picture Placeholder 7" descr="group of people high fiving&#10;">
            <a:extLst>
              <a:ext uri="{FF2B5EF4-FFF2-40B4-BE49-F238E27FC236}">
                <a16:creationId xmlns:a16="http://schemas.microsoft.com/office/drawing/2014/main" id="{F602090C-4003-4A9A-8F17-0FDDFD83F825}"/>
              </a:ext>
            </a:extLst>
          </p:cNvPr>
          <p:cNvPicPr>
            <a:picLocks noGrp="1" noChangeAspect="1"/>
          </p:cNvPicPr>
          <p:nvPr>
            <p:ph type="pic" sz="quarter" idx="13"/>
          </p:nvPr>
        </p:nvPicPr>
        <p:blipFill rotWithShape="1">
          <a:blip r:embed="rId2"/>
          <a:srcRect/>
          <a:stretch/>
        </p:blipFill>
        <p:spPr/>
      </p:pic>
      <p:pic>
        <p:nvPicPr>
          <p:cNvPr id="10" name="Picture Placeholder 9" descr="hands tying a shoe">
            <a:extLst>
              <a:ext uri="{FF2B5EF4-FFF2-40B4-BE49-F238E27FC236}">
                <a16:creationId xmlns:a16="http://schemas.microsoft.com/office/drawing/2014/main" id="{BD99CA7F-8B87-4431-852C-815754D1C5A7}"/>
              </a:ext>
            </a:extLst>
          </p:cNvPr>
          <p:cNvPicPr>
            <a:picLocks noGrp="1" noChangeAspect="1"/>
          </p:cNvPicPr>
          <p:nvPr>
            <p:ph type="pic" sz="quarter" idx="14"/>
          </p:nvPr>
        </p:nvPicPr>
        <p:blipFill rotWithShape="1">
          <a:blip r:embed="rId3"/>
          <a:srcRect l="234" r="234"/>
          <a:stretch/>
        </p:blipFill>
        <p:spPr/>
      </p:pic>
      <p:sp>
        <p:nvSpPr>
          <p:cNvPr id="5" name="Content Placeholder 4">
            <a:extLst>
              <a:ext uri="{FF2B5EF4-FFF2-40B4-BE49-F238E27FC236}">
                <a16:creationId xmlns:a16="http://schemas.microsoft.com/office/drawing/2014/main" id="{5B430F02-9645-4F56-99F7-1DC2F76FFFE5}"/>
              </a:ext>
            </a:extLst>
          </p:cNvPr>
          <p:cNvSpPr>
            <a:spLocks noGrp="1"/>
          </p:cNvSpPr>
          <p:nvPr>
            <p:ph idx="1"/>
          </p:nvPr>
        </p:nvSpPr>
        <p:spPr/>
        <p:txBody>
          <a:bodyPr>
            <a:normAutofit/>
          </a:bodyPr>
          <a:lstStyle/>
          <a:p>
            <a:r>
              <a:rPr lang="en-US" sz="2400" dirty="0"/>
              <a:t>Git – a distributed version control that allows multiple developer or other contributors to work on a project</a:t>
            </a:r>
            <a:r>
              <a:rPr lang="en-US" dirty="0"/>
              <a:t>. It provides a way to work with one or more local branches and push them to a remote repository. Git is responsible for everything GitHub-related that happens locally on your computer.</a:t>
            </a:r>
          </a:p>
          <a:p>
            <a:r>
              <a:rPr lang="en-US" dirty="0"/>
              <a:t>GitHub – a cloud platform that uses Git as its core technology. It simplifies the process of collaborating on projects and provides a website, command-line tools, and overall flow that allows developers and users to work together. GitHub acts as the "remote repository"</a:t>
            </a:r>
          </a:p>
        </p:txBody>
      </p:sp>
      <p:sp>
        <p:nvSpPr>
          <p:cNvPr id="6" name="Slide Number Placeholder 5">
            <a:extLst>
              <a:ext uri="{FF2B5EF4-FFF2-40B4-BE49-F238E27FC236}">
                <a16:creationId xmlns:a16="http://schemas.microsoft.com/office/drawing/2014/main" id="{D9E1B180-F4BB-46B9-937E-3469FC6819B6}"/>
              </a:ext>
            </a:extLst>
          </p:cNvPr>
          <p:cNvSpPr>
            <a:spLocks noGrp="1"/>
          </p:cNvSpPr>
          <p:nvPr>
            <p:ph type="sldNum" sz="quarter" idx="12"/>
          </p:nvPr>
        </p:nvSpPr>
        <p:spPr/>
        <p:txBody>
          <a:bodyPr/>
          <a:lstStyle/>
          <a:p>
            <a:fld id="{2C18C1E5-FB55-42F5-BD6D-9CC153FCDBE6}" type="slidenum">
              <a:rPr lang="en-US" smtClean="0"/>
              <a:pPr/>
              <a:t>3</a:t>
            </a:fld>
            <a:endParaRPr lang="en-US" dirty="0"/>
          </a:p>
        </p:txBody>
      </p:sp>
      <p:sp>
        <p:nvSpPr>
          <p:cNvPr id="12" name="Date Placeholder 3">
            <a:extLst>
              <a:ext uri="{FF2B5EF4-FFF2-40B4-BE49-F238E27FC236}">
                <a16:creationId xmlns:a16="http://schemas.microsoft.com/office/drawing/2014/main" id="{63CB4596-01CA-4BF0-A921-A55A4322BC2F}"/>
              </a:ext>
            </a:extLst>
          </p:cNvPr>
          <p:cNvSpPr txBox="1">
            <a:spLocks/>
          </p:cNvSpPr>
          <p:nvPr/>
        </p:nvSpPr>
        <p:spPr>
          <a:xfrm>
            <a:off x="8382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05/04/2022</a:t>
            </a:r>
          </a:p>
        </p:txBody>
      </p:sp>
      <p:sp>
        <p:nvSpPr>
          <p:cNvPr id="13" name="Footer Placeholder 4">
            <a:extLst>
              <a:ext uri="{FF2B5EF4-FFF2-40B4-BE49-F238E27FC236}">
                <a16:creationId xmlns:a16="http://schemas.microsoft.com/office/drawing/2014/main" id="{714C66AB-B93C-4F85-A7E6-C5041B68F0A7}"/>
              </a:ext>
            </a:extLst>
          </p:cNvPr>
          <p:cNvSpPr txBox="1">
            <a:spLocks/>
          </p:cNvSpPr>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GitHub</a:t>
            </a:r>
          </a:p>
        </p:txBody>
      </p:sp>
    </p:spTree>
    <p:extLst>
      <p:ext uri="{BB962C8B-B14F-4D97-AF65-F5344CB8AC3E}">
        <p14:creationId xmlns:p14="http://schemas.microsoft.com/office/powerpoint/2010/main" val="1795373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p:txBody>
          <a:bodyPr/>
          <a:lstStyle/>
          <a:p>
            <a:r>
              <a:rPr lang="en-US" sz="8000" dirty="0">
                <a:solidFill>
                  <a:schemeClr val="bg1"/>
                </a:solidFill>
                <a:latin typeface="+mn-lt"/>
              </a:rPr>
              <a:t>GitHub Code </a:t>
            </a:r>
            <a:r>
              <a:rPr lang="en-US" dirty="0">
                <a:latin typeface="+mn-lt"/>
              </a:rPr>
              <a:t>F</a:t>
            </a:r>
            <a:r>
              <a:rPr lang="en-US" sz="8000" dirty="0">
                <a:solidFill>
                  <a:schemeClr val="bg1"/>
                </a:solidFill>
                <a:latin typeface="+mn-lt"/>
              </a:rPr>
              <a:t>low</a:t>
            </a:r>
            <a:endParaRPr lang="en-US" dirty="0">
              <a:latin typeface="+mn-lt"/>
            </a:endParaRPr>
          </a:p>
        </p:txBody>
      </p:sp>
    </p:spTree>
    <p:extLst>
      <p:ext uri="{BB962C8B-B14F-4D97-AF65-F5344CB8AC3E}">
        <p14:creationId xmlns:p14="http://schemas.microsoft.com/office/powerpoint/2010/main" val="2201432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2D9CA0-1791-40C7-A419-1A0FC27F1453}"/>
              </a:ext>
            </a:extLst>
          </p:cNvPr>
          <p:cNvSpPr>
            <a:spLocks noGrp="1"/>
          </p:cNvSpPr>
          <p:nvPr>
            <p:ph type="title"/>
          </p:nvPr>
        </p:nvSpPr>
        <p:spPr/>
        <p:txBody>
          <a:bodyPr/>
          <a:lstStyle/>
          <a:p>
            <a:r>
              <a:rPr lang="en-US" sz="7200" dirty="0">
                <a:latin typeface="+mn-lt"/>
              </a:rPr>
              <a:t>GitHub </a:t>
            </a:r>
            <a:r>
              <a:rPr lang="en-US" dirty="0">
                <a:latin typeface="+mn-lt"/>
              </a:rPr>
              <a:t>Code </a:t>
            </a:r>
            <a:r>
              <a:rPr lang="en-US" sz="7200" dirty="0">
                <a:latin typeface="+mn-lt"/>
              </a:rPr>
              <a:t>Flow</a:t>
            </a:r>
            <a:endParaRPr lang="en-US" dirty="0">
              <a:latin typeface="+mn-lt"/>
            </a:endParaRPr>
          </a:p>
        </p:txBody>
      </p:sp>
      <p:sp>
        <p:nvSpPr>
          <p:cNvPr id="4" name="Date Placeholder 3">
            <a:extLst>
              <a:ext uri="{FF2B5EF4-FFF2-40B4-BE49-F238E27FC236}">
                <a16:creationId xmlns:a16="http://schemas.microsoft.com/office/drawing/2014/main" id="{CD545352-0B0C-4D62-B921-1970284FD9B9}"/>
              </a:ext>
            </a:extLst>
          </p:cNvPr>
          <p:cNvSpPr>
            <a:spLocks noGrp="1"/>
          </p:cNvSpPr>
          <p:nvPr>
            <p:ph type="dt" sz="half" idx="10"/>
          </p:nvPr>
        </p:nvSpPr>
        <p:spPr/>
        <p:txBody>
          <a:bodyPr/>
          <a:lstStyle/>
          <a:p>
            <a:r>
              <a:rPr lang="en-US" dirty="0"/>
              <a:t>05/04/2022</a:t>
            </a:r>
          </a:p>
        </p:txBody>
      </p:sp>
      <p:sp>
        <p:nvSpPr>
          <p:cNvPr id="5" name="Footer Placeholder 4">
            <a:extLst>
              <a:ext uri="{FF2B5EF4-FFF2-40B4-BE49-F238E27FC236}">
                <a16:creationId xmlns:a16="http://schemas.microsoft.com/office/drawing/2014/main" id="{86496F98-0917-4CDD-8ECD-008D45834E74}"/>
              </a:ext>
            </a:extLst>
          </p:cNvPr>
          <p:cNvSpPr>
            <a:spLocks noGrp="1"/>
          </p:cNvSpPr>
          <p:nvPr>
            <p:ph type="ftr" sz="quarter" idx="11"/>
          </p:nvPr>
        </p:nvSpPr>
        <p:spPr/>
        <p:txBody>
          <a:bodyPr/>
          <a:lstStyle/>
          <a:p>
            <a:r>
              <a:rPr lang="en-US" dirty="0"/>
              <a:t>GitHub</a:t>
            </a:r>
          </a:p>
        </p:txBody>
      </p:sp>
      <p:sp>
        <p:nvSpPr>
          <p:cNvPr id="6" name="Slide Number Placeholder 5">
            <a:extLst>
              <a:ext uri="{FF2B5EF4-FFF2-40B4-BE49-F238E27FC236}">
                <a16:creationId xmlns:a16="http://schemas.microsoft.com/office/drawing/2014/main" id="{1271BFD0-E989-4A8A-BFF6-3E2CFC5F4CD0}"/>
              </a:ext>
            </a:extLst>
          </p:cNvPr>
          <p:cNvSpPr>
            <a:spLocks noGrp="1"/>
          </p:cNvSpPr>
          <p:nvPr>
            <p:ph type="sldNum" sz="quarter" idx="12"/>
          </p:nvPr>
        </p:nvSpPr>
        <p:spPr/>
        <p:txBody>
          <a:bodyPr/>
          <a:lstStyle/>
          <a:p>
            <a:fld id="{2C18C1E5-FB55-42F5-BD6D-9CC153FCDBE6}" type="slidenum">
              <a:rPr lang="en-US" smtClean="0"/>
              <a:pPr/>
              <a:t>5</a:t>
            </a:fld>
            <a:endParaRPr lang="en-US" dirty="0"/>
          </a:p>
        </p:txBody>
      </p:sp>
      <p:graphicFrame>
        <p:nvGraphicFramePr>
          <p:cNvPr id="9" name="Content Placeholder 4" descr="timeline SmartArt graphic">
            <a:extLst>
              <a:ext uri="{FF2B5EF4-FFF2-40B4-BE49-F238E27FC236}">
                <a16:creationId xmlns:a16="http://schemas.microsoft.com/office/drawing/2014/main" id="{F1FE7965-FFF1-4D76-8410-67C3D7905909}"/>
              </a:ext>
            </a:extLst>
          </p:cNvPr>
          <p:cNvGraphicFramePr>
            <a:graphicFrameLocks noGrp="1"/>
          </p:cNvGraphicFramePr>
          <p:nvPr>
            <p:ph idx="1"/>
            <p:extLst>
              <p:ext uri="{D42A27DB-BD31-4B8C-83A1-F6EECF244321}">
                <p14:modId xmlns:p14="http://schemas.microsoft.com/office/powerpoint/2010/main" val="3687660939"/>
              </p:ext>
            </p:extLst>
          </p:nvPr>
        </p:nvGraphicFramePr>
        <p:xfrm>
          <a:off x="841375" y="2305050"/>
          <a:ext cx="10515600" cy="4051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603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p:txBody>
          <a:bodyPr/>
          <a:lstStyle/>
          <a:p>
            <a:r>
              <a:rPr lang="en-US" dirty="0"/>
              <a:t>Features</a:t>
            </a:r>
            <a:endParaRPr lang="en-US" dirty="0">
              <a:latin typeface="+mn-lt"/>
            </a:endParaRPr>
          </a:p>
        </p:txBody>
      </p:sp>
    </p:spTree>
    <p:extLst>
      <p:ext uri="{BB962C8B-B14F-4D97-AF65-F5344CB8AC3E}">
        <p14:creationId xmlns:p14="http://schemas.microsoft.com/office/powerpoint/2010/main" val="687653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06" name="Rectangle 105">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640080" y="329184"/>
            <a:ext cx="6894576" cy="1783080"/>
          </a:xfrm>
        </p:spPr>
        <p:txBody>
          <a:bodyPr vert="horz" lIns="91440" tIns="45720" rIns="91440" bIns="45720" rtlCol="0" anchor="b">
            <a:normAutofit/>
          </a:bodyPr>
          <a:lstStyle/>
          <a:p>
            <a:pPr algn="l"/>
            <a:r>
              <a:rPr lang="en-US" dirty="0"/>
              <a:t>Issues</a:t>
            </a:r>
          </a:p>
        </p:txBody>
      </p:sp>
      <p:sp>
        <p:nvSpPr>
          <p:cNvPr id="108"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995EFB"/>
          </a:solidFill>
          <a:ln w="38100" cap="rnd">
            <a:solidFill>
              <a:srgbClr val="995EF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91B932A8-2C41-4CC8-B93B-6E5AD145A60B}"/>
              </a:ext>
            </a:extLst>
          </p:cNvPr>
          <p:cNvSpPr>
            <a:spLocks noGrp="1"/>
          </p:cNvSpPr>
          <p:nvPr>
            <p:ph sz="half" idx="2"/>
          </p:nvPr>
        </p:nvSpPr>
        <p:spPr>
          <a:xfrm>
            <a:off x="640080" y="2706624"/>
            <a:ext cx="6894576" cy="3483864"/>
          </a:xfrm>
        </p:spPr>
        <p:txBody>
          <a:bodyPr vert="horz" lIns="91440" tIns="45720" rIns="91440" bIns="45720" rtlCol="0">
            <a:normAutofit/>
          </a:bodyPr>
          <a:lstStyle/>
          <a:p>
            <a:pPr marL="0" lvl="0"/>
            <a:r>
              <a:rPr lang="en-US" b="1" i="0" dirty="0">
                <a:effectLst/>
              </a:rPr>
              <a:t>Issues</a:t>
            </a:r>
            <a:r>
              <a:rPr lang="en-US" b="0" i="0" dirty="0">
                <a:effectLst/>
              </a:rPr>
              <a:t> are where most of the communication occurs. An </a:t>
            </a:r>
            <a:r>
              <a:rPr lang="en-US" b="0" i="1" dirty="0">
                <a:effectLst/>
              </a:rPr>
              <a:t>issue</a:t>
            </a:r>
            <a:r>
              <a:rPr lang="en-US" b="0" i="0" dirty="0">
                <a:effectLst/>
              </a:rPr>
              <a:t> can be created to discuss a broad set of topics</a:t>
            </a:r>
          </a:p>
          <a:p>
            <a:pPr marL="0" lvl="0"/>
            <a:r>
              <a:rPr lang="en-US" b="0" i="0" dirty="0">
                <a:effectLst/>
              </a:rPr>
              <a:t>Once an issue has been created, it can be assigned to owners, labels, projects, and milestones </a:t>
            </a:r>
          </a:p>
          <a:p>
            <a:pPr marL="0" lvl="0"/>
            <a:r>
              <a:rPr lang="en-US" b="0" i="0" dirty="0">
                <a:effectLst/>
              </a:rPr>
              <a:t>You can also associate issues with pull requests and other GitHub items to provide future traceability</a:t>
            </a:r>
            <a:endParaRPr lang="en-US" dirty="0"/>
          </a:p>
        </p:txBody>
      </p:sp>
      <p:pic>
        <p:nvPicPr>
          <p:cNvPr id="21" name="Picture 20">
            <a:extLst>
              <a:ext uri="{FF2B5EF4-FFF2-40B4-BE49-F238E27FC236}">
                <a16:creationId xmlns:a16="http://schemas.microsoft.com/office/drawing/2014/main" id="{1F74F418-531E-402F-B01E-63F3F8DD5B5D}"/>
              </a:ext>
            </a:extLst>
          </p:cNvPr>
          <p:cNvPicPr>
            <a:picLocks noChangeAspect="1"/>
          </p:cNvPicPr>
          <p:nvPr/>
        </p:nvPicPr>
        <p:blipFill rotWithShape="1">
          <a:blip r:embed="rId2"/>
          <a:srcRect r="9224" b="1"/>
          <a:stretch/>
        </p:blipFill>
        <p:spPr>
          <a:xfrm>
            <a:off x="8156454" y="-5"/>
            <a:ext cx="4035547" cy="4178808"/>
          </a:xfrm>
          <a:custGeom>
            <a:avLst/>
            <a:gdLst/>
            <a:ahLst/>
            <a:cxnLst/>
            <a:rect l="l" t="t" r="r" b="b"/>
            <a:pathLst>
              <a:path w="4035547" h="4178808">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p:spPr>
      </p:pic>
      <p:pic>
        <p:nvPicPr>
          <p:cNvPr id="10" name="תמונה 4">
            <a:extLst>
              <a:ext uri="{FF2B5EF4-FFF2-40B4-BE49-F238E27FC236}">
                <a16:creationId xmlns:a16="http://schemas.microsoft.com/office/drawing/2014/main" id="{698BC200-BAA8-4DCE-A8CC-1BDDD58895D6}"/>
              </a:ext>
            </a:extLst>
          </p:cNvPr>
          <p:cNvPicPr>
            <a:picLocks noChangeAspect="1"/>
          </p:cNvPicPr>
          <p:nvPr/>
        </p:nvPicPr>
        <p:blipFill rotWithShape="1">
          <a:blip r:embed="rId3"/>
          <a:srcRect r="8771" b="-4"/>
          <a:stretch/>
        </p:blipFill>
        <p:spPr>
          <a:xfrm>
            <a:off x="8144356" y="4362195"/>
            <a:ext cx="4047645" cy="2495811"/>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p:spPr>
      </p:pic>
      <p:sp>
        <p:nvSpPr>
          <p:cNvPr id="17" name="Date Placeholder 3">
            <a:extLst>
              <a:ext uri="{FF2B5EF4-FFF2-40B4-BE49-F238E27FC236}">
                <a16:creationId xmlns:a16="http://schemas.microsoft.com/office/drawing/2014/main" id="{CC8A5BC2-639E-4B63-9B0C-5242960B37EE}"/>
              </a:ext>
            </a:extLst>
          </p:cNvPr>
          <p:cNvSpPr>
            <a:spLocks noGrp="1"/>
          </p:cNvSpPr>
          <p:nvPr>
            <p:ph type="dt" sz="half" idx="10"/>
          </p:nvPr>
        </p:nvSpPr>
        <p:spPr>
          <a:xfrm>
            <a:off x="838200" y="6356350"/>
            <a:ext cx="2743200" cy="365125"/>
          </a:xfrm>
        </p:spPr>
        <p:txBody>
          <a:bodyPr/>
          <a:lstStyle/>
          <a:p>
            <a:r>
              <a:rPr lang="en-US" dirty="0"/>
              <a:t>05/04/2022</a:t>
            </a:r>
          </a:p>
        </p:txBody>
      </p:sp>
      <p:sp>
        <p:nvSpPr>
          <p:cNvPr id="18" name="Footer Placeholder 4">
            <a:extLst>
              <a:ext uri="{FF2B5EF4-FFF2-40B4-BE49-F238E27FC236}">
                <a16:creationId xmlns:a16="http://schemas.microsoft.com/office/drawing/2014/main" id="{E464EF9D-CE7E-4A6A-9ED8-6246F7975675}"/>
              </a:ext>
            </a:extLst>
          </p:cNvPr>
          <p:cNvSpPr>
            <a:spLocks noGrp="1"/>
          </p:cNvSpPr>
          <p:nvPr>
            <p:ph type="ftr" sz="quarter" idx="11"/>
          </p:nvPr>
        </p:nvSpPr>
        <p:spPr>
          <a:xfrm>
            <a:off x="4038600" y="6356350"/>
            <a:ext cx="4114800" cy="365125"/>
          </a:xfrm>
        </p:spPr>
        <p:txBody>
          <a:bodyPr/>
          <a:lstStyle/>
          <a:p>
            <a:r>
              <a:rPr lang="en-US" dirty="0"/>
              <a:t>GitHub</a:t>
            </a:r>
          </a:p>
        </p:txBody>
      </p:sp>
    </p:spTree>
    <p:extLst>
      <p:ext uri="{BB962C8B-B14F-4D97-AF65-F5344CB8AC3E}">
        <p14:creationId xmlns:p14="http://schemas.microsoft.com/office/powerpoint/2010/main" val="1419273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73" name="Rectangle 72">
            <a:extLst>
              <a:ext uri="{FF2B5EF4-FFF2-40B4-BE49-F238E27FC236}">
                <a16:creationId xmlns:a16="http://schemas.microsoft.com/office/drawing/2014/main" id="{9AB13476-CE21-4746-B044-FD491AC84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0430A-CE82-4D7E-85AF-FBAF7CB64827}"/>
              </a:ext>
            </a:extLst>
          </p:cNvPr>
          <p:cNvSpPr>
            <a:spLocks noGrp="1"/>
          </p:cNvSpPr>
          <p:nvPr>
            <p:ph type="title"/>
          </p:nvPr>
        </p:nvSpPr>
        <p:spPr>
          <a:xfrm>
            <a:off x="629328" y="429768"/>
            <a:ext cx="3924375" cy="1642533"/>
          </a:xfrm>
        </p:spPr>
        <p:txBody>
          <a:bodyPr vert="horz" lIns="91440" tIns="45720" rIns="91440" bIns="45720" rtlCol="0" anchor="b">
            <a:normAutofit/>
          </a:bodyPr>
          <a:lstStyle/>
          <a:p>
            <a:pPr algn="l"/>
            <a:r>
              <a:rPr lang="en-US" sz="5600"/>
              <a:t>projects</a:t>
            </a:r>
          </a:p>
        </p:txBody>
      </p:sp>
      <p:sp>
        <p:nvSpPr>
          <p:cNvPr id="7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328" y="2423160"/>
            <a:ext cx="3877056" cy="27432"/>
          </a:xfrm>
          <a:custGeom>
            <a:avLst/>
            <a:gdLst>
              <a:gd name="connsiteX0" fmla="*/ 0 w 3877056"/>
              <a:gd name="connsiteY0" fmla="*/ 0 h 27432"/>
              <a:gd name="connsiteX1" fmla="*/ 723717 w 3877056"/>
              <a:gd name="connsiteY1" fmla="*/ 0 h 27432"/>
              <a:gd name="connsiteX2" fmla="*/ 1408664 w 3877056"/>
              <a:gd name="connsiteY2" fmla="*/ 0 h 27432"/>
              <a:gd name="connsiteX3" fmla="*/ 2093610 w 3877056"/>
              <a:gd name="connsiteY3" fmla="*/ 0 h 27432"/>
              <a:gd name="connsiteX4" fmla="*/ 2623475 w 3877056"/>
              <a:gd name="connsiteY4" fmla="*/ 0 h 27432"/>
              <a:gd name="connsiteX5" fmla="*/ 3192109 w 3877056"/>
              <a:gd name="connsiteY5" fmla="*/ 0 h 27432"/>
              <a:gd name="connsiteX6" fmla="*/ 3877056 w 3877056"/>
              <a:gd name="connsiteY6" fmla="*/ 0 h 27432"/>
              <a:gd name="connsiteX7" fmla="*/ 3877056 w 3877056"/>
              <a:gd name="connsiteY7" fmla="*/ 27432 h 27432"/>
              <a:gd name="connsiteX8" fmla="*/ 3230880 w 3877056"/>
              <a:gd name="connsiteY8" fmla="*/ 27432 h 27432"/>
              <a:gd name="connsiteX9" fmla="*/ 2701016 w 3877056"/>
              <a:gd name="connsiteY9" fmla="*/ 27432 h 27432"/>
              <a:gd name="connsiteX10" fmla="*/ 2171151 w 3877056"/>
              <a:gd name="connsiteY10" fmla="*/ 27432 h 27432"/>
              <a:gd name="connsiteX11" fmla="*/ 1486205 w 3877056"/>
              <a:gd name="connsiteY11" fmla="*/ 27432 h 27432"/>
              <a:gd name="connsiteX12" fmla="*/ 917570 w 3877056"/>
              <a:gd name="connsiteY12" fmla="*/ 27432 h 27432"/>
              <a:gd name="connsiteX13" fmla="*/ 0 w 3877056"/>
              <a:gd name="connsiteY13" fmla="*/ 27432 h 27432"/>
              <a:gd name="connsiteX14" fmla="*/ 0 w 3877056"/>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27432" fill="none" extrusionOk="0">
                <a:moveTo>
                  <a:pt x="0" y="0"/>
                </a:moveTo>
                <a:cubicBezTo>
                  <a:pt x="212376" y="-32836"/>
                  <a:pt x="570944" y="24926"/>
                  <a:pt x="723717" y="0"/>
                </a:cubicBezTo>
                <a:cubicBezTo>
                  <a:pt x="876490" y="-24926"/>
                  <a:pt x="1149502" y="-13047"/>
                  <a:pt x="1408664" y="0"/>
                </a:cubicBezTo>
                <a:cubicBezTo>
                  <a:pt x="1667826" y="13047"/>
                  <a:pt x="1931449" y="-10086"/>
                  <a:pt x="2093610" y="0"/>
                </a:cubicBezTo>
                <a:cubicBezTo>
                  <a:pt x="2255771" y="10086"/>
                  <a:pt x="2364217" y="17704"/>
                  <a:pt x="2623475" y="0"/>
                </a:cubicBezTo>
                <a:cubicBezTo>
                  <a:pt x="2882734" y="-17704"/>
                  <a:pt x="3039913" y="-18191"/>
                  <a:pt x="3192109" y="0"/>
                </a:cubicBezTo>
                <a:cubicBezTo>
                  <a:pt x="3344305" y="18191"/>
                  <a:pt x="3704655" y="9863"/>
                  <a:pt x="3877056" y="0"/>
                </a:cubicBezTo>
                <a:cubicBezTo>
                  <a:pt x="3876099" y="8431"/>
                  <a:pt x="3876707" y="14612"/>
                  <a:pt x="3877056" y="27432"/>
                </a:cubicBezTo>
                <a:cubicBezTo>
                  <a:pt x="3653020" y="26009"/>
                  <a:pt x="3480940" y="44647"/>
                  <a:pt x="3230880" y="27432"/>
                </a:cubicBezTo>
                <a:cubicBezTo>
                  <a:pt x="2980820" y="10217"/>
                  <a:pt x="2872670" y="48866"/>
                  <a:pt x="2701016" y="27432"/>
                </a:cubicBezTo>
                <a:cubicBezTo>
                  <a:pt x="2529362" y="5998"/>
                  <a:pt x="2364157" y="35954"/>
                  <a:pt x="2171151" y="27432"/>
                </a:cubicBezTo>
                <a:cubicBezTo>
                  <a:pt x="1978146" y="18910"/>
                  <a:pt x="1773461" y="38798"/>
                  <a:pt x="1486205" y="27432"/>
                </a:cubicBezTo>
                <a:cubicBezTo>
                  <a:pt x="1198949" y="16066"/>
                  <a:pt x="1139376" y="-574"/>
                  <a:pt x="917570" y="27432"/>
                </a:cubicBezTo>
                <a:cubicBezTo>
                  <a:pt x="695765" y="55438"/>
                  <a:pt x="293344" y="-5450"/>
                  <a:pt x="0" y="27432"/>
                </a:cubicBezTo>
                <a:cubicBezTo>
                  <a:pt x="226" y="18208"/>
                  <a:pt x="-648" y="12891"/>
                  <a:pt x="0" y="0"/>
                </a:cubicBezTo>
                <a:close/>
              </a:path>
              <a:path w="3877056" h="27432" stroke="0" extrusionOk="0">
                <a:moveTo>
                  <a:pt x="0" y="0"/>
                </a:moveTo>
                <a:cubicBezTo>
                  <a:pt x="192669" y="-10137"/>
                  <a:pt x="331692" y="-29256"/>
                  <a:pt x="607405" y="0"/>
                </a:cubicBezTo>
                <a:cubicBezTo>
                  <a:pt x="883118" y="29256"/>
                  <a:pt x="907253" y="-6037"/>
                  <a:pt x="1137270" y="0"/>
                </a:cubicBezTo>
                <a:cubicBezTo>
                  <a:pt x="1367288" y="6037"/>
                  <a:pt x="1546023" y="-32212"/>
                  <a:pt x="1860987" y="0"/>
                </a:cubicBezTo>
                <a:cubicBezTo>
                  <a:pt x="2175951" y="32212"/>
                  <a:pt x="2298836" y="29855"/>
                  <a:pt x="2468392" y="0"/>
                </a:cubicBezTo>
                <a:cubicBezTo>
                  <a:pt x="2637949" y="-29855"/>
                  <a:pt x="2790821" y="13504"/>
                  <a:pt x="3075798" y="0"/>
                </a:cubicBezTo>
                <a:cubicBezTo>
                  <a:pt x="3360775" y="-13504"/>
                  <a:pt x="3584812" y="38899"/>
                  <a:pt x="3877056" y="0"/>
                </a:cubicBezTo>
                <a:cubicBezTo>
                  <a:pt x="3875701" y="9524"/>
                  <a:pt x="3875854" y="13975"/>
                  <a:pt x="3877056" y="27432"/>
                </a:cubicBezTo>
                <a:cubicBezTo>
                  <a:pt x="3651600" y="-703"/>
                  <a:pt x="3532844" y="44229"/>
                  <a:pt x="3230880" y="27432"/>
                </a:cubicBezTo>
                <a:cubicBezTo>
                  <a:pt x="2928916" y="10635"/>
                  <a:pt x="2860399" y="20237"/>
                  <a:pt x="2701016" y="27432"/>
                </a:cubicBezTo>
                <a:cubicBezTo>
                  <a:pt x="2541633" y="34627"/>
                  <a:pt x="2238516" y="40277"/>
                  <a:pt x="2054840" y="27432"/>
                </a:cubicBezTo>
                <a:cubicBezTo>
                  <a:pt x="1871164" y="14587"/>
                  <a:pt x="1583795" y="3252"/>
                  <a:pt x="1408664" y="27432"/>
                </a:cubicBezTo>
                <a:cubicBezTo>
                  <a:pt x="1233533" y="51612"/>
                  <a:pt x="956608" y="20984"/>
                  <a:pt x="801258" y="27432"/>
                </a:cubicBezTo>
                <a:cubicBezTo>
                  <a:pt x="645908" y="33880"/>
                  <a:pt x="165566" y="12646"/>
                  <a:pt x="0" y="27432"/>
                </a:cubicBezTo>
                <a:cubicBezTo>
                  <a:pt x="-800" y="16780"/>
                  <a:pt x="-583" y="12910"/>
                  <a:pt x="0" y="0"/>
                </a:cubicBezTo>
                <a:close/>
              </a:path>
            </a:pathLst>
          </a:custGeom>
          <a:solidFill>
            <a:srgbClr val="FFB636"/>
          </a:solidFill>
          <a:ln w="38100" cap="rnd">
            <a:solidFill>
              <a:srgbClr val="FFB63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53150C8-AE34-410F-AF54-B900D909C8CE}"/>
              </a:ext>
            </a:extLst>
          </p:cNvPr>
          <p:cNvSpPr>
            <a:spLocks noGrp="1"/>
          </p:cNvSpPr>
          <p:nvPr>
            <p:ph sz="half" idx="2"/>
          </p:nvPr>
        </p:nvSpPr>
        <p:spPr>
          <a:xfrm>
            <a:off x="629490" y="2706624"/>
            <a:ext cx="3928092" cy="3386399"/>
          </a:xfrm>
        </p:spPr>
        <p:txBody>
          <a:bodyPr vert="horz" lIns="91440" tIns="45720" rIns="91440" bIns="45720" rtlCol="0">
            <a:normAutofit fontScale="92500" lnSpcReduction="20000"/>
          </a:bodyPr>
          <a:lstStyle/>
          <a:p>
            <a:r>
              <a:rPr lang="en-US" b="0" i="0" dirty="0">
                <a:effectLst/>
              </a:rPr>
              <a:t>A project is a customizable spreadsheet that integrates with your issues and pull requests</a:t>
            </a:r>
          </a:p>
          <a:p>
            <a:r>
              <a:rPr lang="en-US" b="0" i="0" dirty="0">
                <a:effectLst/>
              </a:rPr>
              <a:t>You can customize the layout by filtering, sorting, and grouping your issues and PRs. You can also add custom fields to track metadata</a:t>
            </a:r>
          </a:p>
          <a:p>
            <a:r>
              <a:rPr lang="en-US" dirty="0"/>
              <a:t>Each teammate can have its own project, with his assigned issues</a:t>
            </a:r>
          </a:p>
          <a:p>
            <a:r>
              <a:rPr lang="en-US" dirty="0"/>
              <a:t>There is an option of automated triggers – triggers that automatically move tasks around</a:t>
            </a:r>
          </a:p>
          <a:p>
            <a:endParaRPr lang="en-US" dirty="0"/>
          </a:p>
        </p:txBody>
      </p:sp>
      <p:pic>
        <p:nvPicPr>
          <p:cNvPr id="11" name="Picture 10">
            <a:extLst>
              <a:ext uri="{FF2B5EF4-FFF2-40B4-BE49-F238E27FC236}">
                <a16:creationId xmlns:a16="http://schemas.microsoft.com/office/drawing/2014/main" id="{85511FB9-66E6-43EE-9E6C-D80B661F18D4}"/>
              </a:ext>
            </a:extLst>
          </p:cNvPr>
          <p:cNvPicPr>
            <a:picLocks noChangeAspect="1"/>
          </p:cNvPicPr>
          <p:nvPr/>
        </p:nvPicPr>
        <p:blipFill rotWithShape="1">
          <a:blip r:embed="rId2"/>
          <a:srcRect r="48364" b="1"/>
          <a:stretch/>
        </p:blipFill>
        <p:spPr>
          <a:xfrm>
            <a:off x="5027601" y="10"/>
            <a:ext cx="3044866" cy="3597029"/>
          </a:xfrm>
          <a:custGeom>
            <a:avLst/>
            <a:gdLst/>
            <a:ahLst/>
            <a:cxnLst/>
            <a:rect l="l" t="t" r="r" b="b"/>
            <a:pathLst>
              <a:path w="3044866" h="3597039">
                <a:moveTo>
                  <a:pt x="19840" y="0"/>
                </a:moveTo>
                <a:lnTo>
                  <a:pt x="3028263" y="0"/>
                </a:lnTo>
                <a:lnTo>
                  <a:pt x="3024697" y="140686"/>
                </a:lnTo>
                <a:cubicBezTo>
                  <a:pt x="3025259" y="312749"/>
                  <a:pt x="3037669" y="484544"/>
                  <a:pt x="3035552" y="655695"/>
                </a:cubicBezTo>
                <a:cubicBezTo>
                  <a:pt x="3034423" y="750938"/>
                  <a:pt x="3013255" y="845927"/>
                  <a:pt x="3017206" y="941424"/>
                </a:cubicBezTo>
                <a:cubicBezTo>
                  <a:pt x="3028778" y="1230836"/>
                  <a:pt x="3024968" y="1520375"/>
                  <a:pt x="3040069" y="1809660"/>
                </a:cubicBezTo>
                <a:cubicBezTo>
                  <a:pt x="3049835" y="1950657"/>
                  <a:pt x="3044683" y="2092164"/>
                  <a:pt x="3024686" y="2232285"/>
                </a:cubicBezTo>
                <a:cubicBezTo>
                  <a:pt x="3008033" y="2337306"/>
                  <a:pt x="3018335" y="2443217"/>
                  <a:pt x="3025391" y="2548746"/>
                </a:cubicBezTo>
                <a:cubicBezTo>
                  <a:pt x="3034000" y="2676499"/>
                  <a:pt x="3038657" y="2804125"/>
                  <a:pt x="3024544" y="2932131"/>
                </a:cubicBezTo>
                <a:cubicBezTo>
                  <a:pt x="3014384" y="3023183"/>
                  <a:pt x="3023839" y="3114743"/>
                  <a:pt x="3029484" y="3206050"/>
                </a:cubicBezTo>
                <a:cubicBezTo>
                  <a:pt x="3036822" y="3301343"/>
                  <a:pt x="3036822" y="3396994"/>
                  <a:pt x="3029484" y="3492287"/>
                </a:cubicBezTo>
                <a:lnTo>
                  <a:pt x="3026528" y="3584038"/>
                </a:lnTo>
                <a:lnTo>
                  <a:pt x="2536033" y="3578457"/>
                </a:lnTo>
                <a:cubicBezTo>
                  <a:pt x="2378057" y="3583558"/>
                  <a:pt x="2220080" y="3585390"/>
                  <a:pt x="2062105" y="3578457"/>
                </a:cubicBezTo>
                <a:cubicBezTo>
                  <a:pt x="1889685" y="3570479"/>
                  <a:pt x="1717648" y="3579504"/>
                  <a:pt x="1545736" y="3591536"/>
                </a:cubicBezTo>
                <a:cubicBezTo>
                  <a:pt x="1379525" y="3603177"/>
                  <a:pt x="1213695" y="3594544"/>
                  <a:pt x="1047737" y="3582381"/>
                </a:cubicBezTo>
                <a:cubicBezTo>
                  <a:pt x="872873" y="3569328"/>
                  <a:pt x="697288" y="3570585"/>
                  <a:pt x="522627" y="3586174"/>
                </a:cubicBezTo>
                <a:cubicBezTo>
                  <a:pt x="408103" y="3596376"/>
                  <a:pt x="293327" y="3581074"/>
                  <a:pt x="179310" y="3582119"/>
                </a:cubicBezTo>
                <a:lnTo>
                  <a:pt x="12768" y="3583434"/>
                </a:lnTo>
                <a:lnTo>
                  <a:pt x="14927" y="3541208"/>
                </a:lnTo>
                <a:cubicBezTo>
                  <a:pt x="24495" y="3440295"/>
                  <a:pt x="35084" y="3338234"/>
                  <a:pt x="15947" y="3236172"/>
                </a:cubicBezTo>
                <a:cubicBezTo>
                  <a:pt x="7719" y="3188816"/>
                  <a:pt x="7719" y="3140388"/>
                  <a:pt x="15947" y="3093031"/>
                </a:cubicBezTo>
                <a:cubicBezTo>
                  <a:pt x="25898" y="3029243"/>
                  <a:pt x="35339" y="2966092"/>
                  <a:pt x="22581" y="2901666"/>
                </a:cubicBezTo>
                <a:cubicBezTo>
                  <a:pt x="16968" y="2873599"/>
                  <a:pt x="12758" y="2845277"/>
                  <a:pt x="9823" y="2816955"/>
                </a:cubicBezTo>
                <a:cubicBezTo>
                  <a:pt x="3980" y="2744645"/>
                  <a:pt x="6072" y="2671926"/>
                  <a:pt x="16074" y="2600075"/>
                </a:cubicBezTo>
                <a:cubicBezTo>
                  <a:pt x="25643" y="2516640"/>
                  <a:pt x="10079" y="2432694"/>
                  <a:pt x="22836" y="2349514"/>
                </a:cubicBezTo>
                <a:cubicBezTo>
                  <a:pt x="31895" y="2282524"/>
                  <a:pt x="32239" y="2214640"/>
                  <a:pt x="23857" y="2147560"/>
                </a:cubicBezTo>
                <a:cubicBezTo>
                  <a:pt x="8778" y="2020749"/>
                  <a:pt x="9721" y="1892547"/>
                  <a:pt x="26663" y="1765978"/>
                </a:cubicBezTo>
                <a:cubicBezTo>
                  <a:pt x="37125" y="1692111"/>
                  <a:pt x="43121" y="1616076"/>
                  <a:pt x="24367" y="1543612"/>
                </a:cubicBezTo>
                <a:cubicBezTo>
                  <a:pt x="-19775" y="1373297"/>
                  <a:pt x="5996" y="1202727"/>
                  <a:pt x="24367" y="1033305"/>
                </a:cubicBezTo>
                <a:cubicBezTo>
                  <a:pt x="35530" y="942318"/>
                  <a:pt x="35786" y="850322"/>
                  <a:pt x="25133" y="759271"/>
                </a:cubicBezTo>
                <a:cubicBezTo>
                  <a:pt x="6226" y="624792"/>
                  <a:pt x="2577" y="488614"/>
                  <a:pt x="14289" y="353321"/>
                </a:cubicBezTo>
                <a:cubicBezTo>
                  <a:pt x="24877" y="242712"/>
                  <a:pt x="35339" y="131848"/>
                  <a:pt x="22581" y="20346"/>
                </a:cubicBezTo>
                <a:close/>
              </a:path>
            </a:pathLst>
          </a:custGeom>
        </p:spPr>
      </p:pic>
      <p:sp>
        <p:nvSpPr>
          <p:cNvPr id="7" name="Date Placeholder 6">
            <a:extLst>
              <a:ext uri="{FF2B5EF4-FFF2-40B4-BE49-F238E27FC236}">
                <a16:creationId xmlns:a16="http://schemas.microsoft.com/office/drawing/2014/main" id="{0435BF64-13F1-43AA-9B5B-7A607E24B9F5}"/>
              </a:ext>
            </a:extLst>
          </p:cNvPr>
          <p:cNvSpPr>
            <a:spLocks noGrp="1"/>
          </p:cNvSpPr>
          <p:nvPr>
            <p:ph type="dt" sz="half" idx="10"/>
          </p:nvPr>
        </p:nvSpPr>
        <p:spPr>
          <a:xfrm>
            <a:off x="629328" y="6356350"/>
            <a:ext cx="1143000" cy="365125"/>
          </a:xfrm>
        </p:spPr>
        <p:txBody>
          <a:bodyPr vert="horz" lIns="91440" tIns="45720" rIns="91440" bIns="45720" rtlCol="0" anchor="ctr">
            <a:normAutofit/>
          </a:bodyPr>
          <a:lstStyle/>
          <a:p>
            <a:pPr>
              <a:spcAft>
                <a:spcPts val="600"/>
              </a:spcAft>
            </a:pPr>
            <a:r>
              <a:rPr lang="en-US" dirty="0"/>
              <a:t>05/04/2022</a:t>
            </a:r>
          </a:p>
        </p:txBody>
      </p:sp>
      <p:sp>
        <p:nvSpPr>
          <p:cNvPr id="8" name="Footer Placeholder 7">
            <a:extLst>
              <a:ext uri="{FF2B5EF4-FFF2-40B4-BE49-F238E27FC236}">
                <a16:creationId xmlns:a16="http://schemas.microsoft.com/office/drawing/2014/main" id="{CAAAFD9B-82C0-4B90-A30F-EE70DB4783DF}"/>
              </a:ext>
            </a:extLst>
          </p:cNvPr>
          <p:cNvSpPr>
            <a:spLocks noGrp="1"/>
          </p:cNvSpPr>
          <p:nvPr>
            <p:ph type="ftr" sz="quarter" idx="11"/>
          </p:nvPr>
        </p:nvSpPr>
        <p:spPr>
          <a:xfrm>
            <a:off x="1950720" y="6356350"/>
            <a:ext cx="2602985" cy="365125"/>
          </a:xfrm>
        </p:spPr>
        <p:txBody>
          <a:bodyPr vert="horz" lIns="91440" tIns="45720" rIns="91440" bIns="45720" rtlCol="0" anchor="ctr">
            <a:normAutofit/>
          </a:bodyPr>
          <a:lstStyle/>
          <a:p>
            <a:pPr algn="r">
              <a:spcAft>
                <a:spcPts val="600"/>
              </a:spcAft>
            </a:pPr>
            <a:r>
              <a:rPr lang="en-US" kern="1200" dirty="0">
                <a:latin typeface="+mn-lt"/>
                <a:ea typeface="+mn-ea"/>
                <a:cs typeface="+mn-cs"/>
              </a:rPr>
              <a:t>GitHub</a:t>
            </a:r>
          </a:p>
        </p:txBody>
      </p:sp>
      <p:pic>
        <p:nvPicPr>
          <p:cNvPr id="10" name="Picture 9">
            <a:extLst>
              <a:ext uri="{FF2B5EF4-FFF2-40B4-BE49-F238E27FC236}">
                <a16:creationId xmlns:a16="http://schemas.microsoft.com/office/drawing/2014/main" id="{7764EDE6-5519-4A5E-BDF7-0FB04C756A89}"/>
              </a:ext>
            </a:extLst>
          </p:cNvPr>
          <p:cNvPicPr>
            <a:picLocks noChangeAspect="1"/>
          </p:cNvPicPr>
          <p:nvPr/>
        </p:nvPicPr>
        <p:blipFill rotWithShape="1">
          <a:blip r:embed="rId3"/>
          <a:srcRect l="25977" r="-1" b="-1"/>
          <a:stretch/>
        </p:blipFill>
        <p:spPr>
          <a:xfrm>
            <a:off x="5021992" y="3792430"/>
            <a:ext cx="3045969" cy="3065570"/>
          </a:xfrm>
          <a:custGeom>
            <a:avLst/>
            <a:gdLst/>
            <a:ahLst/>
            <a:cxnLst/>
            <a:rect l="l" t="t" r="r" b="b"/>
            <a:pathLst>
              <a:path w="3045969" h="3065570">
                <a:moveTo>
                  <a:pt x="2750933" y="0"/>
                </a:moveTo>
                <a:lnTo>
                  <a:pt x="3043770" y="11038"/>
                </a:lnTo>
                <a:lnTo>
                  <a:pt x="3045607" y="37526"/>
                </a:lnTo>
                <a:cubicBezTo>
                  <a:pt x="3047625" y="113720"/>
                  <a:pt x="3040851" y="189914"/>
                  <a:pt x="3034394" y="266109"/>
                </a:cubicBezTo>
                <a:cubicBezTo>
                  <a:pt x="3019012" y="444912"/>
                  <a:pt x="3025927" y="623588"/>
                  <a:pt x="3037217" y="802010"/>
                </a:cubicBezTo>
                <a:cubicBezTo>
                  <a:pt x="3044443" y="924849"/>
                  <a:pt x="3040477" y="1048016"/>
                  <a:pt x="3025363" y="1170283"/>
                </a:cubicBezTo>
                <a:cubicBezTo>
                  <a:pt x="3020000" y="1218920"/>
                  <a:pt x="3020987" y="1267685"/>
                  <a:pt x="3020000" y="1316450"/>
                </a:cubicBezTo>
                <a:cubicBezTo>
                  <a:pt x="3019717" y="1325847"/>
                  <a:pt x="3026069" y="1336767"/>
                  <a:pt x="3014637" y="1344641"/>
                </a:cubicBezTo>
                <a:lnTo>
                  <a:pt x="3014637" y="1357340"/>
                </a:lnTo>
                <a:cubicBezTo>
                  <a:pt x="3027198" y="1364325"/>
                  <a:pt x="3020706" y="1375754"/>
                  <a:pt x="3021693" y="1384898"/>
                </a:cubicBezTo>
                <a:cubicBezTo>
                  <a:pt x="3038360" y="1560005"/>
                  <a:pt x="3040872" y="1735963"/>
                  <a:pt x="3029173" y="1911401"/>
                </a:cubicBezTo>
                <a:cubicBezTo>
                  <a:pt x="3020564" y="2072933"/>
                  <a:pt x="3029455" y="2234211"/>
                  <a:pt x="3039899" y="2395617"/>
                </a:cubicBezTo>
                <a:cubicBezTo>
                  <a:pt x="3052317" y="2587500"/>
                  <a:pt x="3032560" y="2779256"/>
                  <a:pt x="3029596" y="2971138"/>
                </a:cubicBezTo>
                <a:cubicBezTo>
                  <a:pt x="3029314" y="2988346"/>
                  <a:pt x="3030372" y="3005585"/>
                  <a:pt x="3031678" y="3022824"/>
                </a:cubicBezTo>
                <a:lnTo>
                  <a:pt x="3034625" y="3065570"/>
                </a:lnTo>
                <a:lnTo>
                  <a:pt x="24938" y="3065570"/>
                </a:lnTo>
                <a:lnTo>
                  <a:pt x="25911" y="3001918"/>
                </a:lnTo>
                <a:cubicBezTo>
                  <a:pt x="28191" y="2973959"/>
                  <a:pt x="32318" y="2946151"/>
                  <a:pt x="38276" y="2918677"/>
                </a:cubicBezTo>
                <a:cubicBezTo>
                  <a:pt x="68779" y="2777462"/>
                  <a:pt x="65552" y="2631030"/>
                  <a:pt x="28835" y="2491295"/>
                </a:cubicBezTo>
                <a:cubicBezTo>
                  <a:pt x="-4463" y="2359636"/>
                  <a:pt x="-11352" y="2227594"/>
                  <a:pt x="21053" y="2094786"/>
                </a:cubicBezTo>
                <a:cubicBezTo>
                  <a:pt x="51646" y="1971356"/>
                  <a:pt x="50153" y="1842146"/>
                  <a:pt x="16716" y="1719456"/>
                </a:cubicBezTo>
                <a:cubicBezTo>
                  <a:pt x="9316" y="1687689"/>
                  <a:pt x="4787" y="1655323"/>
                  <a:pt x="3192" y="1622752"/>
                </a:cubicBezTo>
                <a:cubicBezTo>
                  <a:pt x="-6887" y="1503851"/>
                  <a:pt x="10081" y="1386608"/>
                  <a:pt x="24242" y="1269110"/>
                </a:cubicBezTo>
                <a:cubicBezTo>
                  <a:pt x="33683" y="1194222"/>
                  <a:pt x="48099" y="1118569"/>
                  <a:pt x="24242" y="1044447"/>
                </a:cubicBezTo>
                <a:cubicBezTo>
                  <a:pt x="7899" y="992791"/>
                  <a:pt x="4264" y="937959"/>
                  <a:pt x="13654" y="884594"/>
                </a:cubicBezTo>
                <a:cubicBezTo>
                  <a:pt x="29486" y="789881"/>
                  <a:pt x="32790" y="693497"/>
                  <a:pt x="23477" y="597929"/>
                </a:cubicBezTo>
                <a:cubicBezTo>
                  <a:pt x="17328" y="534919"/>
                  <a:pt x="18272" y="471411"/>
                  <a:pt x="26284" y="408605"/>
                </a:cubicBezTo>
                <a:cubicBezTo>
                  <a:pt x="36872" y="324149"/>
                  <a:pt x="53330" y="238162"/>
                  <a:pt x="33300" y="153452"/>
                </a:cubicBezTo>
                <a:cubicBezTo>
                  <a:pt x="25327" y="119804"/>
                  <a:pt x="19745" y="86163"/>
                  <a:pt x="16058" y="52511"/>
                </a:cubicBezTo>
                <a:lnTo>
                  <a:pt x="13611" y="10473"/>
                </a:lnTo>
                <a:lnTo>
                  <a:pt x="222689" y="5194"/>
                </a:lnTo>
                <a:cubicBezTo>
                  <a:pt x="477949" y="4054"/>
                  <a:pt x="733156" y="16119"/>
                  <a:pt x="988364" y="17002"/>
                </a:cubicBezTo>
                <a:cubicBezTo>
                  <a:pt x="1097946" y="17394"/>
                  <a:pt x="1207148" y="12424"/>
                  <a:pt x="1316477" y="7977"/>
                </a:cubicBezTo>
                <a:cubicBezTo>
                  <a:pt x="1457478" y="2353"/>
                  <a:pt x="1598225" y="13470"/>
                  <a:pt x="1738973" y="11247"/>
                </a:cubicBezTo>
                <a:cubicBezTo>
                  <a:pt x="1972073" y="7585"/>
                  <a:pt x="2205047" y="18310"/>
                  <a:pt x="2438148" y="11247"/>
                </a:cubicBezTo>
                <a:cubicBezTo>
                  <a:pt x="2542410" y="7977"/>
                  <a:pt x="2646671" y="3007"/>
                  <a:pt x="2750933" y="0"/>
                </a:cubicBezTo>
                <a:close/>
              </a:path>
            </a:pathLst>
          </a:custGeom>
        </p:spPr>
      </p:pic>
      <p:pic>
        <p:nvPicPr>
          <p:cNvPr id="13" name="Picture 12">
            <a:extLst>
              <a:ext uri="{FF2B5EF4-FFF2-40B4-BE49-F238E27FC236}">
                <a16:creationId xmlns:a16="http://schemas.microsoft.com/office/drawing/2014/main" id="{9FC00BAA-65D9-4C61-A1BC-226D7C570388}"/>
              </a:ext>
            </a:extLst>
          </p:cNvPr>
          <p:cNvPicPr>
            <a:picLocks noChangeAspect="1"/>
          </p:cNvPicPr>
          <p:nvPr/>
        </p:nvPicPr>
        <p:blipFill rotWithShape="1">
          <a:blip r:embed="rId4"/>
          <a:srcRect r="43357" b="1"/>
          <a:stretch/>
        </p:blipFill>
        <p:spPr>
          <a:xfrm>
            <a:off x="8263903" y="10"/>
            <a:ext cx="3928092" cy="4143496"/>
          </a:xfrm>
          <a:custGeom>
            <a:avLst/>
            <a:gdLst/>
            <a:ahLst/>
            <a:cxnLst/>
            <a:rect l="l" t="t" r="r" b="b"/>
            <a:pathLst>
              <a:path w="3928092" h="4143506">
                <a:moveTo>
                  <a:pt x="23605" y="0"/>
                </a:moveTo>
                <a:lnTo>
                  <a:pt x="3928092" y="0"/>
                </a:lnTo>
                <a:lnTo>
                  <a:pt x="3928092" y="4125656"/>
                </a:lnTo>
                <a:lnTo>
                  <a:pt x="3780617" y="4131078"/>
                </a:lnTo>
                <a:cubicBezTo>
                  <a:pt x="3614346" y="4131561"/>
                  <a:pt x="3448073" y="4118803"/>
                  <a:pt x="3281801" y="4125634"/>
                </a:cubicBezTo>
                <a:cubicBezTo>
                  <a:pt x="3062120" y="4134609"/>
                  <a:pt x="2842441" y="4144923"/>
                  <a:pt x="2622887" y="4130456"/>
                </a:cubicBezTo>
                <a:cubicBezTo>
                  <a:pt x="2472401" y="4120545"/>
                  <a:pt x="2321159" y="4107551"/>
                  <a:pt x="2169916" y="4111570"/>
                </a:cubicBezTo>
                <a:cubicBezTo>
                  <a:pt x="2014640" y="4115856"/>
                  <a:pt x="1859994" y="4129920"/>
                  <a:pt x="1705097" y="4140234"/>
                </a:cubicBezTo>
                <a:cubicBezTo>
                  <a:pt x="1591463" y="4147694"/>
                  <a:pt x="1477389" y="4142391"/>
                  <a:pt x="1364801" y="4124429"/>
                </a:cubicBezTo>
                <a:cubicBezTo>
                  <a:pt x="1284516" y="4111703"/>
                  <a:pt x="1203727" y="4117195"/>
                  <a:pt x="1123316" y="4121750"/>
                </a:cubicBezTo>
                <a:cubicBezTo>
                  <a:pt x="978124" y="4130323"/>
                  <a:pt x="833434" y="4143717"/>
                  <a:pt x="688243" y="4130323"/>
                </a:cubicBezTo>
                <a:cubicBezTo>
                  <a:pt x="558551" y="4118266"/>
                  <a:pt x="427601" y="4108489"/>
                  <a:pt x="298918" y="4118266"/>
                </a:cubicBezTo>
                <a:cubicBezTo>
                  <a:pt x="234577" y="4123155"/>
                  <a:pt x="170204" y="4128045"/>
                  <a:pt x="105785" y="4130037"/>
                </a:cubicBezTo>
                <a:lnTo>
                  <a:pt x="15503" y="4130462"/>
                </a:lnTo>
                <a:lnTo>
                  <a:pt x="14458" y="4122289"/>
                </a:lnTo>
                <a:cubicBezTo>
                  <a:pt x="3338" y="4042653"/>
                  <a:pt x="-1375" y="3962394"/>
                  <a:pt x="346" y="3882149"/>
                </a:cubicBezTo>
                <a:cubicBezTo>
                  <a:pt x="205" y="3686075"/>
                  <a:pt x="9942" y="3490383"/>
                  <a:pt x="27583" y="3294816"/>
                </a:cubicBezTo>
                <a:cubicBezTo>
                  <a:pt x="31859" y="3222826"/>
                  <a:pt x="29926" y="3150656"/>
                  <a:pt x="21797" y="3078932"/>
                </a:cubicBezTo>
                <a:cubicBezTo>
                  <a:pt x="13668" y="2997950"/>
                  <a:pt x="16505" y="2916372"/>
                  <a:pt x="30264" y="2835999"/>
                </a:cubicBezTo>
                <a:cubicBezTo>
                  <a:pt x="47622" y="2740756"/>
                  <a:pt x="39860" y="2645513"/>
                  <a:pt x="33510" y="2550270"/>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7" y="288533"/>
                </a:cubicBezTo>
                <a:close/>
              </a:path>
            </a:pathLst>
          </a:custGeom>
        </p:spPr>
      </p:pic>
      <p:pic>
        <p:nvPicPr>
          <p:cNvPr id="1026" name="Picture 2" descr="GitHub Issues · Project planning for developers · GitHub">
            <a:extLst>
              <a:ext uri="{FF2B5EF4-FFF2-40B4-BE49-F238E27FC236}">
                <a16:creationId xmlns:a16="http://schemas.microsoft.com/office/drawing/2014/main" id="{5012EB4B-DF2E-4321-BEE9-06D96CD6602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7" r="6428" b="-2"/>
          <a:stretch/>
        </p:blipFill>
        <p:spPr bwMode="auto">
          <a:xfrm>
            <a:off x="8281031" y="4328340"/>
            <a:ext cx="3910971" cy="2529660"/>
          </a:xfrm>
          <a:custGeom>
            <a:avLst/>
            <a:gdLst/>
            <a:ahLst/>
            <a:cxnLst/>
            <a:rect l="l" t="t" r="r" b="b"/>
            <a:pathLst>
              <a:path w="3910971" h="2529660">
                <a:moveTo>
                  <a:pt x="842684" y="662"/>
                </a:moveTo>
                <a:cubicBezTo>
                  <a:pt x="941895" y="-744"/>
                  <a:pt x="1041116" y="93"/>
                  <a:pt x="1140350" y="3173"/>
                </a:cubicBezTo>
                <a:cubicBezTo>
                  <a:pt x="1210804" y="5316"/>
                  <a:pt x="1279746" y="24605"/>
                  <a:pt x="1350451" y="29025"/>
                </a:cubicBezTo>
                <a:cubicBezTo>
                  <a:pt x="1535093" y="40276"/>
                  <a:pt x="1719483" y="30901"/>
                  <a:pt x="1903495" y="18310"/>
                </a:cubicBezTo>
                <a:cubicBezTo>
                  <a:pt x="2151898" y="628"/>
                  <a:pt x="2401172" y="2101"/>
                  <a:pt x="2649374" y="22730"/>
                </a:cubicBezTo>
                <a:cubicBezTo>
                  <a:pt x="2869445" y="43947"/>
                  <a:pt x="3091027" y="39942"/>
                  <a:pt x="3310304" y="10808"/>
                </a:cubicBezTo>
                <a:cubicBezTo>
                  <a:pt x="3434575" y="-7007"/>
                  <a:pt x="3559980" y="9067"/>
                  <a:pt x="3684881" y="10808"/>
                </a:cubicBezTo>
                <a:cubicBezTo>
                  <a:pt x="3752435" y="11746"/>
                  <a:pt x="3819992" y="12684"/>
                  <a:pt x="3887420" y="15630"/>
                </a:cubicBezTo>
                <a:lnTo>
                  <a:pt x="3910971" y="11103"/>
                </a:lnTo>
                <a:lnTo>
                  <a:pt x="3910971" y="2529660"/>
                </a:lnTo>
                <a:lnTo>
                  <a:pt x="6242" y="2529660"/>
                </a:lnTo>
                <a:lnTo>
                  <a:pt x="25280" y="2158134"/>
                </a:lnTo>
                <a:cubicBezTo>
                  <a:pt x="28243" y="1914439"/>
                  <a:pt x="36288" y="1670236"/>
                  <a:pt x="11167" y="1427303"/>
                </a:cubicBezTo>
                <a:cubicBezTo>
                  <a:pt x="-5908" y="1262723"/>
                  <a:pt x="865" y="1098905"/>
                  <a:pt x="3970" y="934453"/>
                </a:cubicBezTo>
                <a:cubicBezTo>
                  <a:pt x="7498" y="749680"/>
                  <a:pt x="5805" y="564783"/>
                  <a:pt x="5805" y="380010"/>
                </a:cubicBezTo>
                <a:cubicBezTo>
                  <a:pt x="5522" y="299625"/>
                  <a:pt x="10321" y="219748"/>
                  <a:pt x="18506" y="139744"/>
                </a:cubicBezTo>
                <a:lnTo>
                  <a:pt x="19072" y="23791"/>
                </a:lnTo>
                <a:lnTo>
                  <a:pt x="67093" y="27133"/>
                </a:lnTo>
                <a:cubicBezTo>
                  <a:pt x="226530" y="32207"/>
                  <a:pt x="385807" y="21156"/>
                  <a:pt x="545085" y="11612"/>
                </a:cubicBezTo>
                <a:cubicBezTo>
                  <a:pt x="644275" y="5719"/>
                  <a:pt x="743474" y="2069"/>
                  <a:pt x="842684" y="662"/>
                </a:cubicBez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000730F5-F973-4D83-9894-A4089ECBE210}"/>
              </a:ext>
            </a:extLst>
          </p:cNvPr>
          <p:cNvSpPr>
            <a:spLocks noGrp="1"/>
          </p:cNvSpPr>
          <p:nvPr>
            <p:ph type="sldNum" sz="quarter" idx="12"/>
          </p:nvPr>
        </p:nvSpPr>
        <p:spPr>
          <a:xfrm>
            <a:off x="10418062" y="6356350"/>
            <a:ext cx="1143000" cy="365125"/>
          </a:xfrm>
        </p:spPr>
        <p:txBody>
          <a:bodyPr vert="horz" lIns="91440" tIns="45720" rIns="91440" bIns="45720" rtlCol="0" anchor="ctr">
            <a:normAutofit/>
          </a:bodyPr>
          <a:lstStyle/>
          <a:p>
            <a:pPr>
              <a:spcAft>
                <a:spcPts val="600"/>
              </a:spcAft>
            </a:pPr>
            <a:fld id="{2C18C1E5-FB55-42F5-BD6D-9CC153FCDBE6}" type="slidenum">
              <a:rPr lang="en-US">
                <a:solidFill>
                  <a:schemeClr val="bg1"/>
                </a:solidFill>
              </a:rPr>
              <a:pPr>
                <a:spcAft>
                  <a:spcPts val="600"/>
                </a:spcAft>
              </a:pPr>
              <a:t>8</a:t>
            </a:fld>
            <a:endParaRPr lang="en-US">
              <a:solidFill>
                <a:schemeClr val="bg1"/>
              </a:solidFill>
            </a:endParaRPr>
          </a:p>
        </p:txBody>
      </p:sp>
    </p:spTree>
    <p:extLst>
      <p:ext uri="{BB962C8B-B14F-4D97-AF65-F5344CB8AC3E}">
        <p14:creationId xmlns:p14="http://schemas.microsoft.com/office/powerpoint/2010/main" val="557012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9" name="Rectangle 68">
            <a:extLst>
              <a:ext uri="{FF2B5EF4-FFF2-40B4-BE49-F238E27FC236}">
                <a16:creationId xmlns:a16="http://schemas.microsoft.com/office/drawing/2014/main" id="{133A5909-2B96-4E09-8590-233F6E992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7647319" y="467517"/>
            <a:ext cx="3910389" cy="1642533"/>
          </a:xfrm>
        </p:spPr>
        <p:txBody>
          <a:bodyPr vert="horz" lIns="91440" tIns="45720" rIns="91440" bIns="45720" rtlCol="0" anchor="b">
            <a:normAutofit/>
          </a:bodyPr>
          <a:lstStyle/>
          <a:p>
            <a:pPr algn="l"/>
            <a:r>
              <a:rPr lang="en-US" sz="5600"/>
              <a:t>Pull requests</a:t>
            </a:r>
          </a:p>
        </p:txBody>
      </p:sp>
      <p:sp>
        <p:nvSpPr>
          <p:cNvPr id="7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9425" y="2458959"/>
            <a:ext cx="3776100" cy="27432"/>
          </a:xfrm>
          <a:custGeom>
            <a:avLst/>
            <a:gdLst>
              <a:gd name="connsiteX0" fmla="*/ 0 w 3776100"/>
              <a:gd name="connsiteY0" fmla="*/ 0 h 27432"/>
              <a:gd name="connsiteX1" fmla="*/ 704872 w 3776100"/>
              <a:gd name="connsiteY1" fmla="*/ 0 h 27432"/>
              <a:gd name="connsiteX2" fmla="*/ 1371983 w 3776100"/>
              <a:gd name="connsiteY2" fmla="*/ 0 h 27432"/>
              <a:gd name="connsiteX3" fmla="*/ 2039094 w 3776100"/>
              <a:gd name="connsiteY3" fmla="*/ 0 h 27432"/>
              <a:gd name="connsiteX4" fmla="*/ 2555161 w 3776100"/>
              <a:gd name="connsiteY4" fmla="*/ 0 h 27432"/>
              <a:gd name="connsiteX5" fmla="*/ 3108989 w 3776100"/>
              <a:gd name="connsiteY5" fmla="*/ 0 h 27432"/>
              <a:gd name="connsiteX6" fmla="*/ 3776100 w 3776100"/>
              <a:gd name="connsiteY6" fmla="*/ 0 h 27432"/>
              <a:gd name="connsiteX7" fmla="*/ 3776100 w 3776100"/>
              <a:gd name="connsiteY7" fmla="*/ 27432 h 27432"/>
              <a:gd name="connsiteX8" fmla="*/ 3146750 w 3776100"/>
              <a:gd name="connsiteY8" fmla="*/ 27432 h 27432"/>
              <a:gd name="connsiteX9" fmla="*/ 2630683 w 3776100"/>
              <a:gd name="connsiteY9" fmla="*/ 27432 h 27432"/>
              <a:gd name="connsiteX10" fmla="*/ 2114616 w 3776100"/>
              <a:gd name="connsiteY10" fmla="*/ 27432 h 27432"/>
              <a:gd name="connsiteX11" fmla="*/ 1447505 w 3776100"/>
              <a:gd name="connsiteY11" fmla="*/ 27432 h 27432"/>
              <a:gd name="connsiteX12" fmla="*/ 893677 w 3776100"/>
              <a:gd name="connsiteY12" fmla="*/ 27432 h 27432"/>
              <a:gd name="connsiteX13" fmla="*/ 0 w 3776100"/>
              <a:gd name="connsiteY13" fmla="*/ 27432 h 27432"/>
              <a:gd name="connsiteX14" fmla="*/ 0 w 377610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76100" h="27432" fill="none" extrusionOk="0">
                <a:moveTo>
                  <a:pt x="0" y="0"/>
                </a:moveTo>
                <a:cubicBezTo>
                  <a:pt x="165025" y="16710"/>
                  <a:pt x="477610" y="11021"/>
                  <a:pt x="704872" y="0"/>
                </a:cubicBezTo>
                <a:cubicBezTo>
                  <a:pt x="932134" y="-11021"/>
                  <a:pt x="1211227" y="31434"/>
                  <a:pt x="1371983" y="0"/>
                </a:cubicBezTo>
                <a:cubicBezTo>
                  <a:pt x="1532739" y="-31434"/>
                  <a:pt x="1888636" y="32404"/>
                  <a:pt x="2039094" y="0"/>
                </a:cubicBezTo>
                <a:cubicBezTo>
                  <a:pt x="2189552" y="-32404"/>
                  <a:pt x="2404310" y="7083"/>
                  <a:pt x="2555161" y="0"/>
                </a:cubicBezTo>
                <a:cubicBezTo>
                  <a:pt x="2706012" y="-7083"/>
                  <a:pt x="2970995" y="21467"/>
                  <a:pt x="3108989" y="0"/>
                </a:cubicBezTo>
                <a:cubicBezTo>
                  <a:pt x="3246983" y="-21467"/>
                  <a:pt x="3512891" y="18414"/>
                  <a:pt x="3776100" y="0"/>
                </a:cubicBezTo>
                <a:cubicBezTo>
                  <a:pt x="3775143" y="8431"/>
                  <a:pt x="3775751" y="14612"/>
                  <a:pt x="3776100" y="27432"/>
                </a:cubicBezTo>
                <a:cubicBezTo>
                  <a:pt x="3578604" y="18286"/>
                  <a:pt x="3430587" y="30543"/>
                  <a:pt x="3146750" y="27432"/>
                </a:cubicBezTo>
                <a:cubicBezTo>
                  <a:pt x="2862913" y="24322"/>
                  <a:pt x="2827215" y="48777"/>
                  <a:pt x="2630683" y="27432"/>
                </a:cubicBezTo>
                <a:cubicBezTo>
                  <a:pt x="2434151" y="6087"/>
                  <a:pt x="2291940" y="37245"/>
                  <a:pt x="2114616" y="27432"/>
                </a:cubicBezTo>
                <a:cubicBezTo>
                  <a:pt x="1937292" y="17619"/>
                  <a:pt x="1656845" y="-4340"/>
                  <a:pt x="1447505" y="27432"/>
                </a:cubicBezTo>
                <a:cubicBezTo>
                  <a:pt x="1238165" y="59204"/>
                  <a:pt x="1030350" y="26114"/>
                  <a:pt x="893677" y="27432"/>
                </a:cubicBezTo>
                <a:cubicBezTo>
                  <a:pt x="757004" y="28750"/>
                  <a:pt x="212407" y="-10735"/>
                  <a:pt x="0" y="27432"/>
                </a:cubicBezTo>
                <a:cubicBezTo>
                  <a:pt x="226" y="18208"/>
                  <a:pt x="-648" y="12891"/>
                  <a:pt x="0" y="0"/>
                </a:cubicBezTo>
                <a:close/>
              </a:path>
              <a:path w="3776100" h="27432" stroke="0" extrusionOk="0">
                <a:moveTo>
                  <a:pt x="0" y="0"/>
                </a:moveTo>
                <a:cubicBezTo>
                  <a:pt x="198732" y="-14575"/>
                  <a:pt x="400138" y="19874"/>
                  <a:pt x="591589" y="0"/>
                </a:cubicBezTo>
                <a:cubicBezTo>
                  <a:pt x="783040" y="-19874"/>
                  <a:pt x="941744" y="14362"/>
                  <a:pt x="1107656" y="0"/>
                </a:cubicBezTo>
                <a:cubicBezTo>
                  <a:pt x="1273568" y="-14362"/>
                  <a:pt x="1609193" y="-20323"/>
                  <a:pt x="1812528" y="0"/>
                </a:cubicBezTo>
                <a:cubicBezTo>
                  <a:pt x="2015863" y="20323"/>
                  <a:pt x="2174208" y="11632"/>
                  <a:pt x="2404117" y="0"/>
                </a:cubicBezTo>
                <a:cubicBezTo>
                  <a:pt x="2634026" y="-11632"/>
                  <a:pt x="2870746" y="-12989"/>
                  <a:pt x="2995706" y="0"/>
                </a:cubicBezTo>
                <a:cubicBezTo>
                  <a:pt x="3120666" y="12989"/>
                  <a:pt x="3546384" y="24159"/>
                  <a:pt x="3776100" y="0"/>
                </a:cubicBezTo>
                <a:cubicBezTo>
                  <a:pt x="3774745" y="9524"/>
                  <a:pt x="3774898" y="13975"/>
                  <a:pt x="3776100" y="27432"/>
                </a:cubicBezTo>
                <a:cubicBezTo>
                  <a:pt x="3463671" y="43660"/>
                  <a:pt x="3337372" y="14126"/>
                  <a:pt x="3146750" y="27432"/>
                </a:cubicBezTo>
                <a:cubicBezTo>
                  <a:pt x="2956128" y="40739"/>
                  <a:pt x="2766562" y="1782"/>
                  <a:pt x="2630683" y="27432"/>
                </a:cubicBezTo>
                <a:cubicBezTo>
                  <a:pt x="2494804" y="53082"/>
                  <a:pt x="2190923" y="18892"/>
                  <a:pt x="2001333" y="27432"/>
                </a:cubicBezTo>
                <a:cubicBezTo>
                  <a:pt x="1811743" y="35973"/>
                  <a:pt x="1591614" y="51701"/>
                  <a:pt x="1371983" y="27432"/>
                </a:cubicBezTo>
                <a:cubicBezTo>
                  <a:pt x="1152352" y="3164"/>
                  <a:pt x="916285" y="53283"/>
                  <a:pt x="780394" y="27432"/>
                </a:cubicBezTo>
                <a:cubicBezTo>
                  <a:pt x="644503" y="1581"/>
                  <a:pt x="293502" y="47840"/>
                  <a:pt x="0" y="27432"/>
                </a:cubicBezTo>
                <a:cubicBezTo>
                  <a:pt x="-800" y="16780"/>
                  <a:pt x="-583" y="12910"/>
                  <a:pt x="0" y="0"/>
                </a:cubicBezTo>
                <a:close/>
              </a:path>
            </a:pathLst>
          </a:custGeom>
          <a:solidFill>
            <a:srgbClr val="5EC55F"/>
          </a:solidFill>
          <a:ln w="38100" cap="rnd">
            <a:solidFill>
              <a:srgbClr val="5EC55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91B932A8-2C41-4CC8-B93B-6E5AD145A60B}"/>
              </a:ext>
            </a:extLst>
          </p:cNvPr>
          <p:cNvSpPr>
            <a:spLocks noGrp="1"/>
          </p:cNvSpPr>
          <p:nvPr>
            <p:ph sz="half" idx="2"/>
          </p:nvPr>
        </p:nvSpPr>
        <p:spPr>
          <a:xfrm>
            <a:off x="7637921" y="2739047"/>
            <a:ext cx="3919476" cy="3489159"/>
          </a:xfrm>
        </p:spPr>
        <p:txBody>
          <a:bodyPr vert="horz" lIns="91440" tIns="45720" rIns="91440" bIns="45720" rtlCol="0">
            <a:normAutofit/>
          </a:bodyPr>
          <a:lstStyle/>
          <a:p>
            <a:pPr marL="0" lvl="0"/>
            <a:r>
              <a:rPr lang="en-US" sz="2800" b="0" i="0" dirty="0">
                <a:effectLst/>
              </a:rPr>
              <a:t>Pull requests let you tell others about changes you've pushed to a branch in a repository on GitHub. Once a pull request is opened, you can discuss and review the potential changes with collaborators and add follow-up commits before your changes are merged into the base branch</a:t>
            </a:r>
            <a:endParaRPr lang="en-US" sz="2800" dirty="0"/>
          </a:p>
        </p:txBody>
      </p:sp>
      <p:pic>
        <p:nvPicPr>
          <p:cNvPr id="7" name="Picture 6" descr="A screenshot of a computer&#10;&#10;Description automatically generated with medium confidence">
            <a:extLst>
              <a:ext uri="{FF2B5EF4-FFF2-40B4-BE49-F238E27FC236}">
                <a16:creationId xmlns:a16="http://schemas.microsoft.com/office/drawing/2014/main" id="{4B9E9BF9-9C16-4ACB-8ED1-E78B79C6E433}"/>
              </a:ext>
            </a:extLst>
          </p:cNvPr>
          <p:cNvPicPr>
            <a:picLocks noChangeAspect="1"/>
          </p:cNvPicPr>
          <p:nvPr/>
        </p:nvPicPr>
        <p:blipFill rotWithShape="1">
          <a:blip r:embed="rId2"/>
          <a:srcRect l="50690" r="3169" b="-3"/>
          <a:stretch/>
        </p:blipFill>
        <p:spPr>
          <a:xfrm>
            <a:off x="388170" y="436788"/>
            <a:ext cx="3555836" cy="3570201"/>
          </a:xfrm>
          <a:prstGeom prst="rect">
            <a:avLst/>
          </a:prstGeom>
          <a:ln w="19050">
            <a:noFill/>
          </a:ln>
        </p:spPr>
      </p:pic>
      <p:pic>
        <p:nvPicPr>
          <p:cNvPr id="9" name="Picture 8" descr="A screenshot of a computer&#10;&#10;Description automatically generated with medium confidence">
            <a:extLst>
              <a:ext uri="{FF2B5EF4-FFF2-40B4-BE49-F238E27FC236}">
                <a16:creationId xmlns:a16="http://schemas.microsoft.com/office/drawing/2014/main" id="{1A51D01B-ADD1-4849-AA6E-703A95D557AC}"/>
              </a:ext>
            </a:extLst>
          </p:cNvPr>
          <p:cNvPicPr>
            <a:picLocks noChangeAspect="1"/>
          </p:cNvPicPr>
          <p:nvPr/>
        </p:nvPicPr>
        <p:blipFill rotWithShape="1">
          <a:blip r:embed="rId3"/>
          <a:srcRect l="2309" t="-711" r="23341" b="711"/>
          <a:stretch/>
        </p:blipFill>
        <p:spPr>
          <a:xfrm>
            <a:off x="4027990" y="436829"/>
            <a:ext cx="2884325" cy="2620090"/>
          </a:xfrm>
          <a:prstGeom prst="rect">
            <a:avLst/>
          </a:prstGeom>
          <a:ln w="19050">
            <a:noFill/>
          </a:ln>
        </p:spPr>
      </p:pic>
      <p:pic>
        <p:nvPicPr>
          <p:cNvPr id="11" name="Picture 10" descr="Graphical user interface, text, application, email&#10;&#10;Description automatically generated">
            <a:extLst>
              <a:ext uri="{FF2B5EF4-FFF2-40B4-BE49-F238E27FC236}">
                <a16:creationId xmlns:a16="http://schemas.microsoft.com/office/drawing/2014/main" id="{E3B95C5B-7FAD-49FC-A1AC-C849A4BFA173}"/>
              </a:ext>
            </a:extLst>
          </p:cNvPr>
          <p:cNvPicPr>
            <a:picLocks noChangeAspect="1"/>
          </p:cNvPicPr>
          <p:nvPr/>
        </p:nvPicPr>
        <p:blipFill rotWithShape="1">
          <a:blip r:embed="rId4"/>
          <a:srcRect r="13471" b="-4"/>
          <a:stretch/>
        </p:blipFill>
        <p:spPr>
          <a:xfrm>
            <a:off x="400128" y="4161727"/>
            <a:ext cx="3538276" cy="2093829"/>
          </a:xfrm>
          <a:prstGeom prst="rect">
            <a:avLst/>
          </a:prstGeom>
          <a:ln w="19050">
            <a:noFill/>
          </a:ln>
        </p:spPr>
      </p:pic>
      <p:pic>
        <p:nvPicPr>
          <p:cNvPr id="5" name="Picture 4" descr="Graphical user interface, text, application, email&#10;&#10;Description automatically generated">
            <a:extLst>
              <a:ext uri="{FF2B5EF4-FFF2-40B4-BE49-F238E27FC236}">
                <a16:creationId xmlns:a16="http://schemas.microsoft.com/office/drawing/2014/main" id="{5E79DBB8-1F6C-4E22-9700-6C891B735183}"/>
              </a:ext>
            </a:extLst>
          </p:cNvPr>
          <p:cNvPicPr>
            <a:picLocks noChangeAspect="1"/>
          </p:cNvPicPr>
          <p:nvPr/>
        </p:nvPicPr>
        <p:blipFill rotWithShape="1">
          <a:blip r:embed="rId5"/>
          <a:srcRect l="25239" r="29864" b="-2"/>
          <a:stretch/>
        </p:blipFill>
        <p:spPr>
          <a:xfrm>
            <a:off x="4023868" y="3201559"/>
            <a:ext cx="2893699" cy="3048745"/>
          </a:xfrm>
          <a:prstGeom prst="rect">
            <a:avLst/>
          </a:prstGeom>
          <a:ln w="19050">
            <a:noFill/>
          </a:ln>
        </p:spPr>
      </p:pic>
      <p:sp>
        <p:nvSpPr>
          <p:cNvPr id="12" name="Date Placeholder 3">
            <a:extLst>
              <a:ext uri="{FF2B5EF4-FFF2-40B4-BE49-F238E27FC236}">
                <a16:creationId xmlns:a16="http://schemas.microsoft.com/office/drawing/2014/main" id="{60B65ED7-B409-4FE0-A321-02E875CFCBDB}"/>
              </a:ext>
            </a:extLst>
          </p:cNvPr>
          <p:cNvSpPr>
            <a:spLocks noGrp="1"/>
          </p:cNvSpPr>
          <p:nvPr>
            <p:ph type="dt" sz="half" idx="10"/>
          </p:nvPr>
        </p:nvSpPr>
        <p:spPr>
          <a:xfrm>
            <a:off x="838200" y="6356350"/>
            <a:ext cx="2743200" cy="365125"/>
          </a:xfrm>
        </p:spPr>
        <p:txBody>
          <a:bodyPr/>
          <a:lstStyle/>
          <a:p>
            <a:r>
              <a:rPr lang="en-US" dirty="0"/>
              <a:t>05/04/2022</a:t>
            </a:r>
          </a:p>
        </p:txBody>
      </p:sp>
      <p:sp>
        <p:nvSpPr>
          <p:cNvPr id="13" name="Footer Placeholder 4">
            <a:extLst>
              <a:ext uri="{FF2B5EF4-FFF2-40B4-BE49-F238E27FC236}">
                <a16:creationId xmlns:a16="http://schemas.microsoft.com/office/drawing/2014/main" id="{359CBA03-2152-4BFD-89FF-A7799C55FB76}"/>
              </a:ext>
            </a:extLst>
          </p:cNvPr>
          <p:cNvSpPr>
            <a:spLocks noGrp="1"/>
          </p:cNvSpPr>
          <p:nvPr>
            <p:ph type="ftr" sz="quarter" idx="11"/>
          </p:nvPr>
        </p:nvSpPr>
        <p:spPr>
          <a:xfrm>
            <a:off x="4038600" y="6356350"/>
            <a:ext cx="4114800" cy="365125"/>
          </a:xfrm>
        </p:spPr>
        <p:txBody>
          <a:bodyPr/>
          <a:lstStyle/>
          <a:p>
            <a:r>
              <a:rPr lang="en-US" dirty="0"/>
              <a:t>GitHub</a:t>
            </a:r>
          </a:p>
        </p:txBody>
      </p:sp>
      <p:sp>
        <p:nvSpPr>
          <p:cNvPr id="14" name="Slide Number Placeholder 5">
            <a:extLst>
              <a:ext uri="{FF2B5EF4-FFF2-40B4-BE49-F238E27FC236}">
                <a16:creationId xmlns:a16="http://schemas.microsoft.com/office/drawing/2014/main" id="{A2DE1104-92F8-46CA-B2B0-1CF8B1A6D454}"/>
              </a:ext>
            </a:extLst>
          </p:cNvPr>
          <p:cNvSpPr>
            <a:spLocks noGrp="1"/>
          </p:cNvSpPr>
          <p:nvPr>
            <p:ph type="sldNum" sz="quarter" idx="12"/>
          </p:nvPr>
        </p:nvSpPr>
        <p:spPr>
          <a:xfrm>
            <a:off x="8610600" y="6356350"/>
            <a:ext cx="2743200" cy="365125"/>
          </a:xfrm>
        </p:spPr>
        <p:txBody>
          <a:bodyPr/>
          <a:lstStyle/>
          <a:p>
            <a:fld id="{2C18C1E5-FB55-42F5-BD6D-9CC153FCDBE6}" type="slidenum">
              <a:rPr lang="en-US" smtClean="0"/>
              <a:pPr/>
              <a:t>9</a:t>
            </a:fld>
            <a:endParaRPr lang="en-US" dirty="0"/>
          </a:p>
        </p:txBody>
      </p:sp>
    </p:spTree>
    <p:extLst>
      <p:ext uri="{BB962C8B-B14F-4D97-AF65-F5344CB8AC3E}">
        <p14:creationId xmlns:p14="http://schemas.microsoft.com/office/powerpoint/2010/main" val="1131115671"/>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a:ea typeface=""/>
        <a:cs typeface=""/>
      </a:majorFont>
      <a:minorFont>
        <a:latin typeface="The Hand Blac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2896BB-5566-4403-84AA-2FD10D9622B9}">
  <ds:schemaRefs>
    <ds:schemaRef ds:uri="http://schemas.microsoft.com/sharepoint/v3/contenttype/forms"/>
  </ds:schemaRefs>
</ds:datastoreItem>
</file>

<file path=customXml/itemProps2.xml><?xml version="1.0" encoding="utf-8"?>
<ds:datastoreItem xmlns:ds="http://schemas.openxmlformats.org/officeDocument/2006/customXml" ds:itemID="{DFA8DA88-2D67-4B30-8205-C5207871128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CFB608F-E2ED-4AA5-B472-3C2C89444F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Sketch presentation</Template>
  <TotalTime>406</TotalTime>
  <Words>930</Words>
  <Application>Microsoft Office PowerPoint</Application>
  <PresentationFormat>Widescreen</PresentationFormat>
  <Paragraphs>104</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The Hand Black</vt:lpstr>
      <vt:lpstr>The Serif Hand Black</vt:lpstr>
      <vt:lpstr>SketchyVTI</vt:lpstr>
      <vt:lpstr>GitHub</vt:lpstr>
      <vt:lpstr>Agenda</vt:lpstr>
      <vt:lpstr>Introduction</vt:lpstr>
      <vt:lpstr>GitHub Code Flow</vt:lpstr>
      <vt:lpstr>GitHub Code Flow</vt:lpstr>
      <vt:lpstr>Features</vt:lpstr>
      <vt:lpstr>Issues</vt:lpstr>
      <vt:lpstr>projects</vt:lpstr>
      <vt:lpstr>Pull requests</vt:lpstr>
      <vt:lpstr>Notification</vt:lpstr>
      <vt:lpstr>Milestones</vt:lpstr>
      <vt:lpstr>Wiki</vt:lpstr>
      <vt:lpstr>GitHub Project Suggested Workflow</vt:lpstr>
      <vt:lpstr>GitHub Project Suggested Workflow</vt:lpstr>
      <vt:lpstr>The way to get started is to quit  talking and begin doing.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dc:title>
  <dc:creator>ayala badash</dc:creator>
  <cp:lastModifiedBy>ayala badash</cp:lastModifiedBy>
  <cp:revision>6</cp:revision>
  <dcterms:created xsi:type="dcterms:W3CDTF">2022-04-04T13:17:16Z</dcterms:created>
  <dcterms:modified xsi:type="dcterms:W3CDTF">2022-04-05T07:53:54Z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